
<file path=[Content_Types].xml><?xml version="1.0" encoding="utf-8"?>
<Types xmlns="http://schemas.openxmlformats.org/package/2006/content-types">
  <Default Extension="bin" ContentType="image/unknown"/>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p:sldMasterIdLst>
    <p:sldMasterId id="2147483672" r:id="rId1"/>
    <p:sldMasterId id="2147483698" r:id="rId2"/>
    <p:sldMasterId id="2147483747" r:id="rId3"/>
  </p:sldMasterIdLst>
  <p:notesMasterIdLst>
    <p:notesMasterId r:id="rId20"/>
  </p:notesMasterIdLst>
  <p:handoutMasterIdLst>
    <p:handoutMasterId r:id="rId21"/>
  </p:handoutMasterIdLst>
  <p:sldIdLst>
    <p:sldId id="257" r:id="rId4"/>
    <p:sldId id="474" r:id="rId5"/>
    <p:sldId id="476" r:id="rId6"/>
    <p:sldId id="502" r:id="rId7"/>
    <p:sldId id="479" r:id="rId8"/>
    <p:sldId id="480" r:id="rId9"/>
    <p:sldId id="490" r:id="rId10"/>
    <p:sldId id="482" r:id="rId11"/>
    <p:sldId id="487" r:id="rId12"/>
    <p:sldId id="491" r:id="rId13"/>
    <p:sldId id="505" r:id="rId14"/>
    <p:sldId id="503" r:id="rId15"/>
    <p:sldId id="504" r:id="rId16"/>
    <p:sldId id="500" r:id="rId17"/>
    <p:sldId id="501" r:id="rId18"/>
    <p:sldId id="473"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Main Section" id="{36357360-3AB3-4CA7-942C-23E1F6AF8FD1}">
          <p14:sldIdLst>
            <p14:sldId id="257"/>
            <p14:sldId id="474"/>
            <p14:sldId id="476"/>
            <p14:sldId id="502"/>
            <p14:sldId id="479"/>
            <p14:sldId id="480"/>
            <p14:sldId id="490"/>
            <p14:sldId id="482"/>
            <p14:sldId id="487"/>
            <p14:sldId id="491"/>
            <p14:sldId id="505"/>
            <p14:sldId id="503"/>
            <p14:sldId id="504"/>
          </p14:sldIdLst>
        </p14:section>
        <p14:section name="Contents" id="{66102031-F906-4DC9-84E3-2BFB33E26386}">
          <p14:sldIdLst>
            <p14:sldId id="500"/>
            <p14:sldId id="501"/>
            <p14:sldId id="473"/>
          </p14:sldIdLst>
        </p14:section>
      </p14:sectionLst>
    </p:ext>
    <p:ext uri="{EFAFB233-063F-42B5-8137-9DF3F51BA10A}">
      <p15:sldGuideLst xmlns:p15="http://schemas.microsoft.com/office/powerpoint/2012/main">
        <p15:guide id="1" orient="horz" pos="2092" userDrawn="1">
          <p15:clr>
            <a:srgbClr val="A4A3A4"/>
          </p15:clr>
        </p15:guide>
        <p15:guide id="2" pos="3795"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JBIT" initials="S" lastIdx="2" clrIdx="0">
    <p:extLst>
      <p:ext uri="{19B8F6BF-5375-455C-9EA6-DF929625EA0E}">
        <p15:presenceInfo xmlns:p15="http://schemas.microsoft.com/office/powerpoint/2012/main" userId="SJBIT"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62" autoAdjust="0"/>
    <p:restoredTop sz="94434" autoAdjust="0"/>
  </p:normalViewPr>
  <p:slideViewPr>
    <p:cSldViewPr snapToGrid="0">
      <p:cViewPr varScale="1">
        <p:scale>
          <a:sx n="86" d="100"/>
          <a:sy n="86" d="100"/>
        </p:scale>
        <p:origin x="528" y="53"/>
      </p:cViewPr>
      <p:guideLst>
        <p:guide orient="horz" pos="2092"/>
        <p:guide pos="3795"/>
      </p:guideLst>
    </p:cSldViewPr>
  </p:slideViewPr>
  <p:notesTextViewPr>
    <p:cViewPr>
      <p:scale>
        <a:sx n="1" d="1"/>
        <a:sy n="1" d="1"/>
      </p:scale>
      <p:origin x="0" y="0"/>
    </p:cViewPr>
  </p:notesTextViewPr>
  <p:sorterViewPr>
    <p:cViewPr>
      <p:scale>
        <a:sx n="200" d="100"/>
        <a:sy n="200" d="100"/>
      </p:scale>
      <p:origin x="0" y="-60"/>
    </p:cViewPr>
  </p:sorterViewPr>
  <p:notesViewPr>
    <p:cSldViewPr snapToGrid="0" showGuides="1">
      <p:cViewPr varScale="1">
        <p:scale>
          <a:sx n="61" d="100"/>
          <a:sy n="61" d="100"/>
        </p:scale>
        <p:origin x="3168" y="43"/>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tableStyles" Target="tableStyles.xml"/><Relationship Id="rId3" Type="http://schemas.openxmlformats.org/officeDocument/2006/relationships/slideMaster" Target="slideMasters/slideMaster3.xml"/><Relationship Id="rId21" Type="http://schemas.openxmlformats.org/officeDocument/2006/relationships/handoutMaster" Target="handoutMasters/handoutMaster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viewProps" Target="view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presProps" Target="presProps.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commentAuthors" Target="commentAuthors.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FDAE619-0CEA-4108-BEA6-6F32749486D9}" type="doc">
      <dgm:prSet loTypeId="urn:microsoft.com/office/officeart/2005/8/layout/default" loCatId="list" qsTypeId="urn:microsoft.com/office/officeart/2005/8/quickstyle/simple1" qsCatId="simple" csTypeId="urn:microsoft.com/office/officeart/2005/8/colors/colorful2" csCatId="colorful" phldr="1"/>
      <dgm:spPr/>
      <dgm:t>
        <a:bodyPr/>
        <a:lstStyle/>
        <a:p>
          <a:endParaRPr lang="en-US"/>
        </a:p>
      </dgm:t>
    </dgm:pt>
    <dgm:pt modelId="{9274215B-576D-4035-9DCB-3D9F422651E7}" type="pres">
      <dgm:prSet presAssocID="{EFDAE619-0CEA-4108-BEA6-6F32749486D9}" presName="diagram" presStyleCnt="0">
        <dgm:presLayoutVars>
          <dgm:dir/>
          <dgm:resizeHandles val="exact"/>
        </dgm:presLayoutVars>
      </dgm:prSet>
      <dgm:spPr/>
    </dgm:pt>
  </dgm:ptLst>
  <dgm:cxnLst>
    <dgm:cxn modelId="{761E5980-1540-4329-B16C-E241D8848863}" type="presOf" srcId="{EFDAE619-0CEA-4108-BEA6-6F32749486D9}" destId="{9274215B-576D-4035-9DCB-3D9F422651E7}" srcOrd="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6541273-86E6-4A0B-9552-DF79D9EBEAED}" type="doc">
      <dgm:prSet loTypeId="urn:microsoft.com/office/officeart/2005/8/layout/list1" loCatId="list" qsTypeId="urn:microsoft.com/office/officeart/2005/8/quickstyle/simple4" qsCatId="simple" csTypeId="urn:microsoft.com/office/officeart/2005/8/colors/accent1_1" csCatId="accent1" phldr="1"/>
      <dgm:spPr/>
      <dgm:t>
        <a:bodyPr/>
        <a:lstStyle/>
        <a:p>
          <a:endParaRPr lang="en-US"/>
        </a:p>
      </dgm:t>
    </dgm:pt>
    <dgm:pt modelId="{50E4BA92-61C2-41AC-892F-E63185970D3C}">
      <dgm:prSet phldrT="[Text]" custT="1"/>
      <dgm:spPr/>
      <dgm:t>
        <a:bodyPr/>
        <a:lstStyle/>
        <a:p>
          <a:r>
            <a:rPr lang="en-US" sz="1800">
              <a:latin typeface="Times New Roman" panose="02020603050405020304" pitchFamily="18" charset="0"/>
              <a:cs typeface="Times New Roman" panose="02020603050405020304" pitchFamily="18" charset="0"/>
            </a:rPr>
            <a:t>Introduction</a:t>
          </a:r>
          <a:r>
            <a:rPr lang="en-US" sz="1800"/>
            <a:t> </a:t>
          </a:r>
          <a:endParaRPr lang="en-US" sz="1800" dirty="0"/>
        </a:p>
      </dgm:t>
    </dgm:pt>
    <dgm:pt modelId="{F86A0A01-F43D-4F17-9C68-AB582843B125}" type="parTrans" cxnId="{EAA7018A-4759-4E34-BDA5-A3095674AF03}">
      <dgm:prSet/>
      <dgm:spPr/>
      <dgm:t>
        <a:bodyPr/>
        <a:lstStyle/>
        <a:p>
          <a:endParaRPr lang="en-US"/>
        </a:p>
      </dgm:t>
    </dgm:pt>
    <dgm:pt modelId="{22DB3E20-DAB8-48F0-813F-33D25E97D4BE}" type="sibTrans" cxnId="{EAA7018A-4759-4E34-BDA5-A3095674AF03}">
      <dgm:prSet/>
      <dgm:spPr/>
      <dgm:t>
        <a:bodyPr/>
        <a:lstStyle/>
        <a:p>
          <a:endParaRPr lang="en-US"/>
        </a:p>
      </dgm:t>
    </dgm:pt>
    <dgm:pt modelId="{F4FD086D-C5AB-4CFA-8CC7-FCBB5E02BB12}">
      <dgm:prSet custT="1"/>
      <dgm:spPr/>
      <dgm:t>
        <a:bodyPr/>
        <a:lstStyle/>
        <a:p>
          <a:r>
            <a:rPr lang="en-US" sz="2000" dirty="0">
              <a:latin typeface="Times New Roman" panose="02020603050405020304" pitchFamily="18" charset="0"/>
              <a:cs typeface="Times New Roman" panose="02020603050405020304" pitchFamily="18" charset="0"/>
            </a:rPr>
            <a:t>Literature Survey</a:t>
          </a:r>
        </a:p>
      </dgm:t>
    </dgm:pt>
    <dgm:pt modelId="{192E73A2-3532-489E-99D7-67DF6E70E8D9}" type="parTrans" cxnId="{9097C87E-CC42-4983-A3F1-C47A9A4E3605}">
      <dgm:prSet/>
      <dgm:spPr/>
      <dgm:t>
        <a:bodyPr/>
        <a:lstStyle/>
        <a:p>
          <a:endParaRPr lang="en-US"/>
        </a:p>
      </dgm:t>
    </dgm:pt>
    <dgm:pt modelId="{7F7DEE59-E8F5-4EA1-9847-8176E509457C}" type="sibTrans" cxnId="{9097C87E-CC42-4983-A3F1-C47A9A4E3605}">
      <dgm:prSet/>
      <dgm:spPr/>
      <dgm:t>
        <a:bodyPr/>
        <a:lstStyle/>
        <a:p>
          <a:endParaRPr lang="en-US"/>
        </a:p>
      </dgm:t>
    </dgm:pt>
    <dgm:pt modelId="{57200BD1-E60C-438A-A9FC-6E7E1A914621}">
      <dgm:prSet custT="1"/>
      <dgm:spPr/>
      <dgm:t>
        <a:bodyPr/>
        <a:lstStyle/>
        <a:p>
          <a:r>
            <a:rPr lang="en-US" sz="2000" dirty="0">
              <a:latin typeface="Times New Roman" panose="02020603050405020304" pitchFamily="18" charset="0"/>
              <a:cs typeface="Times New Roman" panose="02020603050405020304" pitchFamily="18" charset="0"/>
            </a:rPr>
            <a:t>Motivation and Challenges</a:t>
          </a:r>
        </a:p>
      </dgm:t>
    </dgm:pt>
    <dgm:pt modelId="{788BD60D-A496-498D-8DF0-0183B9A75D7B}" type="parTrans" cxnId="{4857220D-E18F-4F88-BDC4-5DC78AA9567C}">
      <dgm:prSet/>
      <dgm:spPr/>
      <dgm:t>
        <a:bodyPr/>
        <a:lstStyle/>
        <a:p>
          <a:endParaRPr lang="en-US"/>
        </a:p>
      </dgm:t>
    </dgm:pt>
    <dgm:pt modelId="{FAB82845-FC46-46E9-8677-71461CFCB001}" type="sibTrans" cxnId="{4857220D-E18F-4F88-BDC4-5DC78AA9567C}">
      <dgm:prSet/>
      <dgm:spPr/>
      <dgm:t>
        <a:bodyPr/>
        <a:lstStyle/>
        <a:p>
          <a:endParaRPr lang="en-US"/>
        </a:p>
      </dgm:t>
    </dgm:pt>
    <dgm:pt modelId="{1EDA2F5A-7A71-4C89-9948-074A8C2E30EA}">
      <dgm:prSet custT="1"/>
      <dgm:spPr/>
      <dgm:t>
        <a:bodyPr/>
        <a:lstStyle/>
        <a:p>
          <a:r>
            <a:rPr lang="en-US" sz="2000" dirty="0">
              <a:latin typeface="Times New Roman" panose="02020603050405020304" pitchFamily="18" charset="0"/>
              <a:cs typeface="Times New Roman" panose="02020603050405020304" pitchFamily="18" charset="0"/>
            </a:rPr>
            <a:t>Objectives</a:t>
          </a:r>
        </a:p>
      </dgm:t>
    </dgm:pt>
    <dgm:pt modelId="{6B1A312C-38E3-43E9-9EB2-D993BCA7EA8B}" type="parTrans" cxnId="{9C1F5B49-0530-4613-943B-D32F2F047781}">
      <dgm:prSet/>
      <dgm:spPr/>
      <dgm:t>
        <a:bodyPr/>
        <a:lstStyle/>
        <a:p>
          <a:endParaRPr lang="en-US"/>
        </a:p>
      </dgm:t>
    </dgm:pt>
    <dgm:pt modelId="{21D9A253-4BB7-448F-82EB-D9F5A5CA1655}" type="sibTrans" cxnId="{9C1F5B49-0530-4613-943B-D32F2F047781}">
      <dgm:prSet/>
      <dgm:spPr/>
      <dgm:t>
        <a:bodyPr/>
        <a:lstStyle/>
        <a:p>
          <a:endParaRPr lang="en-US"/>
        </a:p>
      </dgm:t>
    </dgm:pt>
    <dgm:pt modelId="{B9F8542F-88C4-45AC-9C16-671CC5B62F6B}">
      <dgm:prSet custT="1"/>
      <dgm:spPr/>
      <dgm:t>
        <a:bodyPr/>
        <a:lstStyle/>
        <a:p>
          <a:r>
            <a:rPr lang="en-US" sz="2000" dirty="0">
              <a:latin typeface="Times New Roman" panose="02020603050405020304" pitchFamily="18" charset="0"/>
              <a:cs typeface="Times New Roman" panose="02020603050405020304" pitchFamily="18" charset="0"/>
            </a:rPr>
            <a:t>Proposed Methodology</a:t>
          </a:r>
        </a:p>
      </dgm:t>
    </dgm:pt>
    <dgm:pt modelId="{ABE4FC22-1B57-4586-BEB5-FAD148855122}" type="parTrans" cxnId="{DD0537C2-2CFB-46D6-A7F5-07962964CEE0}">
      <dgm:prSet/>
      <dgm:spPr/>
      <dgm:t>
        <a:bodyPr/>
        <a:lstStyle/>
        <a:p>
          <a:endParaRPr lang="en-US"/>
        </a:p>
      </dgm:t>
    </dgm:pt>
    <dgm:pt modelId="{F2137DE1-E3BF-445B-8AE5-A375F58E5B48}" type="sibTrans" cxnId="{DD0537C2-2CFB-46D6-A7F5-07962964CEE0}">
      <dgm:prSet/>
      <dgm:spPr/>
      <dgm:t>
        <a:bodyPr/>
        <a:lstStyle/>
        <a:p>
          <a:endParaRPr lang="en-US"/>
        </a:p>
      </dgm:t>
    </dgm:pt>
    <dgm:pt modelId="{D244DD12-FF8E-4E76-BA28-0AF1452A8679}">
      <dgm:prSet custT="1"/>
      <dgm:spPr/>
      <dgm:t>
        <a:bodyPr/>
        <a:lstStyle/>
        <a:p>
          <a:r>
            <a:rPr lang="en-US" sz="2000" u="none" dirty="0">
              <a:latin typeface="Times New Roman" panose="02020603050405020304" pitchFamily="18" charset="0"/>
              <a:cs typeface="Times New Roman" panose="02020603050405020304" pitchFamily="18" charset="0"/>
            </a:rPr>
            <a:t>Block diagram and flowchart</a:t>
          </a:r>
        </a:p>
      </dgm:t>
    </dgm:pt>
    <dgm:pt modelId="{3BD55BBB-7326-4D1F-B5EC-CE2E9BECAE86}" type="parTrans" cxnId="{E608A4F7-255F-47FB-A1E1-E3763FA3F62C}">
      <dgm:prSet/>
      <dgm:spPr/>
      <dgm:t>
        <a:bodyPr/>
        <a:lstStyle/>
        <a:p>
          <a:endParaRPr lang="en-US"/>
        </a:p>
      </dgm:t>
    </dgm:pt>
    <dgm:pt modelId="{EDCBBB45-8B35-4B9A-A561-18E90773DF5C}" type="sibTrans" cxnId="{E608A4F7-255F-47FB-A1E1-E3763FA3F62C}">
      <dgm:prSet/>
      <dgm:spPr/>
      <dgm:t>
        <a:bodyPr/>
        <a:lstStyle/>
        <a:p>
          <a:endParaRPr lang="en-US"/>
        </a:p>
      </dgm:t>
    </dgm:pt>
    <dgm:pt modelId="{A7AF729F-D2AB-4234-9F37-797AEFD6652C}">
      <dgm:prSet custT="1"/>
      <dgm:spPr/>
      <dgm:t>
        <a:bodyPr/>
        <a:lstStyle/>
        <a:p>
          <a:r>
            <a:rPr lang="en-US" sz="2000" dirty="0">
              <a:latin typeface="Times New Roman" panose="02020603050405020304" pitchFamily="18" charset="0"/>
              <a:cs typeface="Times New Roman" panose="02020603050405020304" pitchFamily="18" charset="0"/>
            </a:rPr>
            <a:t>References</a:t>
          </a:r>
        </a:p>
      </dgm:t>
    </dgm:pt>
    <dgm:pt modelId="{F1ABFA2D-636D-4FED-B84F-C226D7623280}" type="parTrans" cxnId="{50261569-413D-4CF3-AB67-A40C251EFDF9}">
      <dgm:prSet/>
      <dgm:spPr/>
      <dgm:t>
        <a:bodyPr/>
        <a:lstStyle/>
        <a:p>
          <a:endParaRPr lang="en-US"/>
        </a:p>
      </dgm:t>
    </dgm:pt>
    <dgm:pt modelId="{B907F386-7A85-4B56-B478-852B2FBD231A}" type="sibTrans" cxnId="{50261569-413D-4CF3-AB67-A40C251EFDF9}">
      <dgm:prSet/>
      <dgm:spPr/>
      <dgm:t>
        <a:bodyPr/>
        <a:lstStyle/>
        <a:p>
          <a:endParaRPr lang="en-US"/>
        </a:p>
      </dgm:t>
    </dgm:pt>
    <dgm:pt modelId="{7DEAEE47-6E5B-4D88-9790-568F874F4426}">
      <dgm:prSet custT="1"/>
      <dgm:spPr/>
      <dgm:t>
        <a:bodyPr/>
        <a:lstStyle/>
        <a:p>
          <a:r>
            <a:rPr lang="en-US" sz="2000" dirty="0">
              <a:latin typeface="Times New Roman" panose="02020603050405020304" pitchFamily="18" charset="0"/>
              <a:cs typeface="Times New Roman" panose="02020603050405020304" pitchFamily="18" charset="0"/>
            </a:rPr>
            <a:t>Applications</a:t>
          </a:r>
        </a:p>
      </dgm:t>
    </dgm:pt>
    <dgm:pt modelId="{297C7B2D-5D81-49AB-8E2D-9703200FA9A2}" type="parTrans" cxnId="{3E2B2E00-64EF-4AF2-AD95-BBE8E5319143}">
      <dgm:prSet/>
      <dgm:spPr/>
      <dgm:t>
        <a:bodyPr/>
        <a:lstStyle/>
        <a:p>
          <a:endParaRPr lang="en-US"/>
        </a:p>
      </dgm:t>
    </dgm:pt>
    <dgm:pt modelId="{B9E37E3D-10B2-4780-9F2B-9B779A8281CF}" type="sibTrans" cxnId="{3E2B2E00-64EF-4AF2-AD95-BBE8E5319143}">
      <dgm:prSet/>
      <dgm:spPr/>
      <dgm:t>
        <a:bodyPr/>
        <a:lstStyle/>
        <a:p>
          <a:endParaRPr lang="en-US"/>
        </a:p>
      </dgm:t>
    </dgm:pt>
    <dgm:pt modelId="{EE5F0943-D448-4FC2-82A2-DFE0E9D7BC6A}">
      <dgm:prSet custT="1"/>
      <dgm:spPr/>
      <dgm:t>
        <a:bodyPr/>
        <a:lstStyle/>
        <a:p>
          <a:r>
            <a:rPr lang="en-US" sz="2000">
              <a:latin typeface="Times New Roman" panose="02020603050405020304" pitchFamily="18" charset="0"/>
              <a:cs typeface="Times New Roman" panose="02020603050405020304" pitchFamily="18" charset="0"/>
            </a:rPr>
            <a:t>Possible Outcome</a:t>
          </a:r>
          <a:endParaRPr lang="en-US" sz="2000" dirty="0">
            <a:latin typeface="Times New Roman" panose="02020603050405020304" pitchFamily="18" charset="0"/>
            <a:cs typeface="Times New Roman" panose="02020603050405020304" pitchFamily="18" charset="0"/>
          </a:endParaRPr>
        </a:p>
      </dgm:t>
    </dgm:pt>
    <dgm:pt modelId="{EEE622A5-0914-4179-A232-20CB15CD1B52}" type="parTrans" cxnId="{BE6F6F51-827E-425F-A47C-53259FEA9BFD}">
      <dgm:prSet/>
      <dgm:spPr/>
      <dgm:t>
        <a:bodyPr/>
        <a:lstStyle/>
        <a:p>
          <a:endParaRPr lang="en-IN"/>
        </a:p>
      </dgm:t>
    </dgm:pt>
    <dgm:pt modelId="{9FCE1220-E165-4C45-ADDA-2681C999D522}" type="sibTrans" cxnId="{BE6F6F51-827E-425F-A47C-53259FEA9BFD}">
      <dgm:prSet/>
      <dgm:spPr/>
      <dgm:t>
        <a:bodyPr/>
        <a:lstStyle/>
        <a:p>
          <a:endParaRPr lang="en-IN"/>
        </a:p>
      </dgm:t>
    </dgm:pt>
    <dgm:pt modelId="{F95ED038-2265-4075-B635-2EDF16C72B9F}" type="pres">
      <dgm:prSet presAssocID="{A6541273-86E6-4A0B-9552-DF79D9EBEAED}" presName="linear" presStyleCnt="0">
        <dgm:presLayoutVars>
          <dgm:dir/>
          <dgm:animLvl val="lvl"/>
          <dgm:resizeHandles val="exact"/>
        </dgm:presLayoutVars>
      </dgm:prSet>
      <dgm:spPr/>
    </dgm:pt>
    <dgm:pt modelId="{825AF57A-DEF8-4FD2-8D3A-AE3E7580BFD4}" type="pres">
      <dgm:prSet presAssocID="{50E4BA92-61C2-41AC-892F-E63185970D3C}" presName="parentLin" presStyleCnt="0"/>
      <dgm:spPr/>
    </dgm:pt>
    <dgm:pt modelId="{11FB620C-F8AF-4DE6-9551-B5323494DA44}" type="pres">
      <dgm:prSet presAssocID="{50E4BA92-61C2-41AC-892F-E63185970D3C}" presName="parentLeftMargin" presStyleLbl="node1" presStyleIdx="0" presStyleCnt="9"/>
      <dgm:spPr/>
    </dgm:pt>
    <dgm:pt modelId="{DF4A05B8-7773-404D-8374-0074F30B9CAE}" type="pres">
      <dgm:prSet presAssocID="{50E4BA92-61C2-41AC-892F-E63185970D3C}" presName="parentText" presStyleLbl="node1" presStyleIdx="0" presStyleCnt="9">
        <dgm:presLayoutVars>
          <dgm:chMax val="0"/>
          <dgm:bulletEnabled val="1"/>
        </dgm:presLayoutVars>
      </dgm:prSet>
      <dgm:spPr/>
    </dgm:pt>
    <dgm:pt modelId="{1A2FA700-2922-4EF6-9457-8754989EE053}" type="pres">
      <dgm:prSet presAssocID="{50E4BA92-61C2-41AC-892F-E63185970D3C}" presName="negativeSpace" presStyleCnt="0"/>
      <dgm:spPr/>
    </dgm:pt>
    <dgm:pt modelId="{AB7FBFAE-08E3-49D8-AAD2-9A87944825A3}" type="pres">
      <dgm:prSet presAssocID="{50E4BA92-61C2-41AC-892F-E63185970D3C}" presName="childText" presStyleLbl="conFgAcc1" presStyleIdx="0" presStyleCnt="9">
        <dgm:presLayoutVars>
          <dgm:bulletEnabled val="1"/>
        </dgm:presLayoutVars>
      </dgm:prSet>
      <dgm:spPr/>
    </dgm:pt>
    <dgm:pt modelId="{63F6E508-DFC1-48D0-879D-22569F2FC887}" type="pres">
      <dgm:prSet presAssocID="{22DB3E20-DAB8-48F0-813F-33D25E97D4BE}" presName="spaceBetweenRectangles" presStyleCnt="0"/>
      <dgm:spPr/>
    </dgm:pt>
    <dgm:pt modelId="{038A4874-375A-4809-81F7-5E7620337106}" type="pres">
      <dgm:prSet presAssocID="{F4FD086D-C5AB-4CFA-8CC7-FCBB5E02BB12}" presName="parentLin" presStyleCnt="0"/>
      <dgm:spPr/>
    </dgm:pt>
    <dgm:pt modelId="{40E63AEC-5162-41A5-AB1D-871839052A3C}" type="pres">
      <dgm:prSet presAssocID="{F4FD086D-C5AB-4CFA-8CC7-FCBB5E02BB12}" presName="parentLeftMargin" presStyleLbl="node1" presStyleIdx="0" presStyleCnt="9"/>
      <dgm:spPr/>
    </dgm:pt>
    <dgm:pt modelId="{BC32C66F-14A3-470A-8E8F-4C7D21FA1F92}" type="pres">
      <dgm:prSet presAssocID="{F4FD086D-C5AB-4CFA-8CC7-FCBB5E02BB12}" presName="parentText" presStyleLbl="node1" presStyleIdx="1" presStyleCnt="9">
        <dgm:presLayoutVars>
          <dgm:chMax val="0"/>
          <dgm:bulletEnabled val="1"/>
        </dgm:presLayoutVars>
      </dgm:prSet>
      <dgm:spPr/>
    </dgm:pt>
    <dgm:pt modelId="{BC3F738D-5833-4477-9300-94EA21C3FD70}" type="pres">
      <dgm:prSet presAssocID="{F4FD086D-C5AB-4CFA-8CC7-FCBB5E02BB12}" presName="negativeSpace" presStyleCnt="0"/>
      <dgm:spPr/>
    </dgm:pt>
    <dgm:pt modelId="{E48F523F-D709-441B-A670-AEC3B8EFCEDC}" type="pres">
      <dgm:prSet presAssocID="{F4FD086D-C5AB-4CFA-8CC7-FCBB5E02BB12}" presName="childText" presStyleLbl="conFgAcc1" presStyleIdx="1" presStyleCnt="9">
        <dgm:presLayoutVars>
          <dgm:bulletEnabled val="1"/>
        </dgm:presLayoutVars>
      </dgm:prSet>
      <dgm:spPr/>
    </dgm:pt>
    <dgm:pt modelId="{E5526D2D-BA94-482D-A87B-307CED1AEF38}" type="pres">
      <dgm:prSet presAssocID="{7F7DEE59-E8F5-4EA1-9847-8176E509457C}" presName="spaceBetweenRectangles" presStyleCnt="0"/>
      <dgm:spPr/>
    </dgm:pt>
    <dgm:pt modelId="{0304800B-B352-4628-B94D-0D53DA22B44E}" type="pres">
      <dgm:prSet presAssocID="{57200BD1-E60C-438A-A9FC-6E7E1A914621}" presName="parentLin" presStyleCnt="0"/>
      <dgm:spPr/>
    </dgm:pt>
    <dgm:pt modelId="{96F44690-164B-43FD-BCB9-9A9D87507DC3}" type="pres">
      <dgm:prSet presAssocID="{57200BD1-E60C-438A-A9FC-6E7E1A914621}" presName="parentLeftMargin" presStyleLbl="node1" presStyleIdx="1" presStyleCnt="9"/>
      <dgm:spPr/>
    </dgm:pt>
    <dgm:pt modelId="{2BFF0891-D1D1-4513-90F2-4AF3CAB68931}" type="pres">
      <dgm:prSet presAssocID="{57200BD1-E60C-438A-A9FC-6E7E1A914621}" presName="parentText" presStyleLbl="node1" presStyleIdx="2" presStyleCnt="9">
        <dgm:presLayoutVars>
          <dgm:chMax val="0"/>
          <dgm:bulletEnabled val="1"/>
        </dgm:presLayoutVars>
      </dgm:prSet>
      <dgm:spPr/>
    </dgm:pt>
    <dgm:pt modelId="{B03CC5D1-48F6-41DE-B4C9-5EF71C99AB28}" type="pres">
      <dgm:prSet presAssocID="{57200BD1-E60C-438A-A9FC-6E7E1A914621}" presName="negativeSpace" presStyleCnt="0"/>
      <dgm:spPr/>
    </dgm:pt>
    <dgm:pt modelId="{51DF5BE5-0376-49A5-8DC5-3C8A2C5C0314}" type="pres">
      <dgm:prSet presAssocID="{57200BD1-E60C-438A-A9FC-6E7E1A914621}" presName="childText" presStyleLbl="conFgAcc1" presStyleIdx="2" presStyleCnt="9">
        <dgm:presLayoutVars>
          <dgm:bulletEnabled val="1"/>
        </dgm:presLayoutVars>
      </dgm:prSet>
      <dgm:spPr/>
    </dgm:pt>
    <dgm:pt modelId="{8BEE483A-21A3-429A-9841-6E3E5F2FB958}" type="pres">
      <dgm:prSet presAssocID="{FAB82845-FC46-46E9-8677-71461CFCB001}" presName="spaceBetweenRectangles" presStyleCnt="0"/>
      <dgm:spPr/>
    </dgm:pt>
    <dgm:pt modelId="{856ECFFD-B592-455C-B359-2423FDA7EB02}" type="pres">
      <dgm:prSet presAssocID="{1EDA2F5A-7A71-4C89-9948-074A8C2E30EA}" presName="parentLin" presStyleCnt="0"/>
      <dgm:spPr/>
    </dgm:pt>
    <dgm:pt modelId="{40CC9205-915E-4EF5-88F0-74F728D7324C}" type="pres">
      <dgm:prSet presAssocID="{1EDA2F5A-7A71-4C89-9948-074A8C2E30EA}" presName="parentLeftMargin" presStyleLbl="node1" presStyleIdx="2" presStyleCnt="9"/>
      <dgm:spPr/>
    </dgm:pt>
    <dgm:pt modelId="{4CD08B71-B28D-4B27-8AD3-C0091406EE11}" type="pres">
      <dgm:prSet presAssocID="{1EDA2F5A-7A71-4C89-9948-074A8C2E30EA}" presName="parentText" presStyleLbl="node1" presStyleIdx="3" presStyleCnt="9">
        <dgm:presLayoutVars>
          <dgm:chMax val="0"/>
          <dgm:bulletEnabled val="1"/>
        </dgm:presLayoutVars>
      </dgm:prSet>
      <dgm:spPr/>
    </dgm:pt>
    <dgm:pt modelId="{7F60F010-8DD0-4717-A4D0-B3A75810636D}" type="pres">
      <dgm:prSet presAssocID="{1EDA2F5A-7A71-4C89-9948-074A8C2E30EA}" presName="negativeSpace" presStyleCnt="0"/>
      <dgm:spPr/>
    </dgm:pt>
    <dgm:pt modelId="{B43A27B3-72DC-416A-9657-08FEA80B73DA}" type="pres">
      <dgm:prSet presAssocID="{1EDA2F5A-7A71-4C89-9948-074A8C2E30EA}" presName="childText" presStyleLbl="conFgAcc1" presStyleIdx="3" presStyleCnt="9">
        <dgm:presLayoutVars>
          <dgm:bulletEnabled val="1"/>
        </dgm:presLayoutVars>
      </dgm:prSet>
      <dgm:spPr/>
    </dgm:pt>
    <dgm:pt modelId="{DD7171D4-ACE9-4A50-8DF7-C4B34541890B}" type="pres">
      <dgm:prSet presAssocID="{21D9A253-4BB7-448F-82EB-D9F5A5CA1655}" presName="spaceBetweenRectangles" presStyleCnt="0"/>
      <dgm:spPr/>
    </dgm:pt>
    <dgm:pt modelId="{9AB769BB-08A6-47FE-935A-FB085D2ACC21}" type="pres">
      <dgm:prSet presAssocID="{B9F8542F-88C4-45AC-9C16-671CC5B62F6B}" presName="parentLin" presStyleCnt="0"/>
      <dgm:spPr/>
    </dgm:pt>
    <dgm:pt modelId="{164DD5B1-D2ED-40F6-8774-CDB812269A51}" type="pres">
      <dgm:prSet presAssocID="{B9F8542F-88C4-45AC-9C16-671CC5B62F6B}" presName="parentLeftMargin" presStyleLbl="node1" presStyleIdx="3" presStyleCnt="9"/>
      <dgm:spPr/>
    </dgm:pt>
    <dgm:pt modelId="{EDB560B7-F22A-419F-9C25-7764145E38CA}" type="pres">
      <dgm:prSet presAssocID="{B9F8542F-88C4-45AC-9C16-671CC5B62F6B}" presName="parentText" presStyleLbl="node1" presStyleIdx="4" presStyleCnt="9">
        <dgm:presLayoutVars>
          <dgm:chMax val="0"/>
          <dgm:bulletEnabled val="1"/>
        </dgm:presLayoutVars>
      </dgm:prSet>
      <dgm:spPr/>
    </dgm:pt>
    <dgm:pt modelId="{4618688C-9981-4088-98ED-ED2EECC93D2F}" type="pres">
      <dgm:prSet presAssocID="{B9F8542F-88C4-45AC-9C16-671CC5B62F6B}" presName="negativeSpace" presStyleCnt="0"/>
      <dgm:spPr/>
    </dgm:pt>
    <dgm:pt modelId="{8BC3FA7D-21AC-48DA-B5E2-DEC1040AD7DA}" type="pres">
      <dgm:prSet presAssocID="{B9F8542F-88C4-45AC-9C16-671CC5B62F6B}" presName="childText" presStyleLbl="conFgAcc1" presStyleIdx="4" presStyleCnt="9">
        <dgm:presLayoutVars>
          <dgm:bulletEnabled val="1"/>
        </dgm:presLayoutVars>
      </dgm:prSet>
      <dgm:spPr/>
    </dgm:pt>
    <dgm:pt modelId="{90FEAEA0-63FE-4926-B36F-76331E50B2D5}" type="pres">
      <dgm:prSet presAssocID="{F2137DE1-E3BF-445B-8AE5-A375F58E5B48}" presName="spaceBetweenRectangles" presStyleCnt="0"/>
      <dgm:spPr/>
    </dgm:pt>
    <dgm:pt modelId="{2DE1C6E8-080F-4A0C-B2AE-5A28C60D6BC7}" type="pres">
      <dgm:prSet presAssocID="{D244DD12-FF8E-4E76-BA28-0AF1452A8679}" presName="parentLin" presStyleCnt="0"/>
      <dgm:spPr/>
    </dgm:pt>
    <dgm:pt modelId="{F43BEC3D-E643-4C47-9EA1-019A1413FA60}" type="pres">
      <dgm:prSet presAssocID="{D244DD12-FF8E-4E76-BA28-0AF1452A8679}" presName="parentLeftMargin" presStyleLbl="node1" presStyleIdx="4" presStyleCnt="9"/>
      <dgm:spPr/>
    </dgm:pt>
    <dgm:pt modelId="{4E2A95BA-C0F7-4F17-9BDB-E14FB69F2B9E}" type="pres">
      <dgm:prSet presAssocID="{D244DD12-FF8E-4E76-BA28-0AF1452A8679}" presName="parentText" presStyleLbl="node1" presStyleIdx="5" presStyleCnt="9">
        <dgm:presLayoutVars>
          <dgm:chMax val="0"/>
          <dgm:bulletEnabled val="1"/>
        </dgm:presLayoutVars>
      </dgm:prSet>
      <dgm:spPr/>
    </dgm:pt>
    <dgm:pt modelId="{AA96A890-E94A-4268-8D16-BE81ADCAB779}" type="pres">
      <dgm:prSet presAssocID="{D244DD12-FF8E-4E76-BA28-0AF1452A8679}" presName="negativeSpace" presStyleCnt="0"/>
      <dgm:spPr/>
    </dgm:pt>
    <dgm:pt modelId="{0A8B05D0-32E9-428E-AAD0-EFD18AF1DC39}" type="pres">
      <dgm:prSet presAssocID="{D244DD12-FF8E-4E76-BA28-0AF1452A8679}" presName="childText" presStyleLbl="conFgAcc1" presStyleIdx="5" presStyleCnt="9">
        <dgm:presLayoutVars>
          <dgm:bulletEnabled val="1"/>
        </dgm:presLayoutVars>
      </dgm:prSet>
      <dgm:spPr/>
    </dgm:pt>
    <dgm:pt modelId="{1F1C204F-5224-4C3B-8CA4-B4EFBB5F5F5B}" type="pres">
      <dgm:prSet presAssocID="{EDCBBB45-8B35-4B9A-A561-18E90773DF5C}" presName="spaceBetweenRectangles" presStyleCnt="0"/>
      <dgm:spPr/>
    </dgm:pt>
    <dgm:pt modelId="{2FDA8FF0-E5B1-4519-BD90-286E608A1DB1}" type="pres">
      <dgm:prSet presAssocID="{7DEAEE47-6E5B-4D88-9790-568F874F4426}" presName="parentLin" presStyleCnt="0"/>
      <dgm:spPr/>
    </dgm:pt>
    <dgm:pt modelId="{3DF08422-E9CE-4B9D-AEC8-6A3F7D75471E}" type="pres">
      <dgm:prSet presAssocID="{7DEAEE47-6E5B-4D88-9790-568F874F4426}" presName="parentLeftMargin" presStyleLbl="node1" presStyleIdx="5" presStyleCnt="9"/>
      <dgm:spPr/>
    </dgm:pt>
    <dgm:pt modelId="{5667D784-EBF2-4D17-805E-6DC6A7A692A9}" type="pres">
      <dgm:prSet presAssocID="{7DEAEE47-6E5B-4D88-9790-568F874F4426}" presName="parentText" presStyleLbl="node1" presStyleIdx="6" presStyleCnt="9">
        <dgm:presLayoutVars>
          <dgm:chMax val="0"/>
          <dgm:bulletEnabled val="1"/>
        </dgm:presLayoutVars>
      </dgm:prSet>
      <dgm:spPr/>
    </dgm:pt>
    <dgm:pt modelId="{00A87DB3-2FCA-479B-8493-F8A393467662}" type="pres">
      <dgm:prSet presAssocID="{7DEAEE47-6E5B-4D88-9790-568F874F4426}" presName="negativeSpace" presStyleCnt="0"/>
      <dgm:spPr/>
    </dgm:pt>
    <dgm:pt modelId="{C798FACF-FEB6-45BC-8470-78EA7DD1A6FD}" type="pres">
      <dgm:prSet presAssocID="{7DEAEE47-6E5B-4D88-9790-568F874F4426}" presName="childText" presStyleLbl="conFgAcc1" presStyleIdx="6" presStyleCnt="9">
        <dgm:presLayoutVars>
          <dgm:bulletEnabled val="1"/>
        </dgm:presLayoutVars>
      </dgm:prSet>
      <dgm:spPr/>
    </dgm:pt>
    <dgm:pt modelId="{F9E12586-4B83-415F-8BA0-A615E939D4A3}" type="pres">
      <dgm:prSet presAssocID="{B9E37E3D-10B2-4780-9F2B-9B779A8281CF}" presName="spaceBetweenRectangles" presStyleCnt="0"/>
      <dgm:spPr/>
    </dgm:pt>
    <dgm:pt modelId="{5BAC9926-84B7-4885-9868-0FE63CEC2971}" type="pres">
      <dgm:prSet presAssocID="{EE5F0943-D448-4FC2-82A2-DFE0E9D7BC6A}" presName="parentLin" presStyleCnt="0"/>
      <dgm:spPr/>
    </dgm:pt>
    <dgm:pt modelId="{DBBCE94D-4FF6-4650-8C70-519CC6D064AD}" type="pres">
      <dgm:prSet presAssocID="{EE5F0943-D448-4FC2-82A2-DFE0E9D7BC6A}" presName="parentLeftMargin" presStyleLbl="node1" presStyleIdx="6" presStyleCnt="9"/>
      <dgm:spPr/>
    </dgm:pt>
    <dgm:pt modelId="{BE8A6716-AD63-410A-860B-AEAE7D0E01B9}" type="pres">
      <dgm:prSet presAssocID="{EE5F0943-D448-4FC2-82A2-DFE0E9D7BC6A}" presName="parentText" presStyleLbl="node1" presStyleIdx="7" presStyleCnt="9">
        <dgm:presLayoutVars>
          <dgm:chMax val="0"/>
          <dgm:bulletEnabled val="1"/>
        </dgm:presLayoutVars>
      </dgm:prSet>
      <dgm:spPr/>
    </dgm:pt>
    <dgm:pt modelId="{49DECAC0-F00D-472E-88D8-728C69334144}" type="pres">
      <dgm:prSet presAssocID="{EE5F0943-D448-4FC2-82A2-DFE0E9D7BC6A}" presName="negativeSpace" presStyleCnt="0"/>
      <dgm:spPr/>
    </dgm:pt>
    <dgm:pt modelId="{AB618513-A123-4BF1-AADD-DEBFBF485D5D}" type="pres">
      <dgm:prSet presAssocID="{EE5F0943-D448-4FC2-82A2-DFE0E9D7BC6A}" presName="childText" presStyleLbl="conFgAcc1" presStyleIdx="7" presStyleCnt="9">
        <dgm:presLayoutVars>
          <dgm:bulletEnabled val="1"/>
        </dgm:presLayoutVars>
      </dgm:prSet>
      <dgm:spPr/>
    </dgm:pt>
    <dgm:pt modelId="{13BE4977-3CAC-4683-824A-8916845B6EE1}" type="pres">
      <dgm:prSet presAssocID="{9FCE1220-E165-4C45-ADDA-2681C999D522}" presName="spaceBetweenRectangles" presStyleCnt="0"/>
      <dgm:spPr/>
    </dgm:pt>
    <dgm:pt modelId="{DC43B7DC-77DA-4579-9022-A8CF511B3FF0}" type="pres">
      <dgm:prSet presAssocID="{A7AF729F-D2AB-4234-9F37-797AEFD6652C}" presName="parentLin" presStyleCnt="0"/>
      <dgm:spPr/>
    </dgm:pt>
    <dgm:pt modelId="{1B8C609D-F89F-4796-8D09-89A4CF916EF5}" type="pres">
      <dgm:prSet presAssocID="{A7AF729F-D2AB-4234-9F37-797AEFD6652C}" presName="parentLeftMargin" presStyleLbl="node1" presStyleIdx="7" presStyleCnt="9"/>
      <dgm:spPr/>
    </dgm:pt>
    <dgm:pt modelId="{AC7C6A47-4800-4185-8979-C3069AF71CB7}" type="pres">
      <dgm:prSet presAssocID="{A7AF729F-D2AB-4234-9F37-797AEFD6652C}" presName="parentText" presStyleLbl="node1" presStyleIdx="8" presStyleCnt="9">
        <dgm:presLayoutVars>
          <dgm:chMax val="0"/>
          <dgm:bulletEnabled val="1"/>
        </dgm:presLayoutVars>
      </dgm:prSet>
      <dgm:spPr/>
    </dgm:pt>
    <dgm:pt modelId="{16D7B71B-0170-4473-99CB-9F32FE59F79B}" type="pres">
      <dgm:prSet presAssocID="{A7AF729F-D2AB-4234-9F37-797AEFD6652C}" presName="negativeSpace" presStyleCnt="0"/>
      <dgm:spPr/>
    </dgm:pt>
    <dgm:pt modelId="{3F13E98D-81E0-4D87-B069-20006BDADB1C}" type="pres">
      <dgm:prSet presAssocID="{A7AF729F-D2AB-4234-9F37-797AEFD6652C}" presName="childText" presStyleLbl="conFgAcc1" presStyleIdx="8" presStyleCnt="9">
        <dgm:presLayoutVars>
          <dgm:bulletEnabled val="1"/>
        </dgm:presLayoutVars>
      </dgm:prSet>
      <dgm:spPr/>
    </dgm:pt>
  </dgm:ptLst>
  <dgm:cxnLst>
    <dgm:cxn modelId="{3E2B2E00-64EF-4AF2-AD95-BBE8E5319143}" srcId="{A6541273-86E6-4A0B-9552-DF79D9EBEAED}" destId="{7DEAEE47-6E5B-4D88-9790-568F874F4426}" srcOrd="6" destOrd="0" parTransId="{297C7B2D-5D81-49AB-8E2D-9703200FA9A2}" sibTransId="{B9E37E3D-10B2-4780-9F2B-9B779A8281CF}"/>
    <dgm:cxn modelId="{2F1B4E04-BE1D-4573-90B2-AC389E37C896}" type="presOf" srcId="{1EDA2F5A-7A71-4C89-9948-074A8C2E30EA}" destId="{4CD08B71-B28D-4B27-8AD3-C0091406EE11}" srcOrd="1" destOrd="0" presId="urn:microsoft.com/office/officeart/2005/8/layout/list1"/>
    <dgm:cxn modelId="{E5AC900B-3B45-4AD4-B773-70A465E0A017}" type="presOf" srcId="{EE5F0943-D448-4FC2-82A2-DFE0E9D7BC6A}" destId="{BE8A6716-AD63-410A-860B-AEAE7D0E01B9}" srcOrd="1" destOrd="0" presId="urn:microsoft.com/office/officeart/2005/8/layout/list1"/>
    <dgm:cxn modelId="{4857220D-E18F-4F88-BDC4-5DC78AA9567C}" srcId="{A6541273-86E6-4A0B-9552-DF79D9EBEAED}" destId="{57200BD1-E60C-438A-A9FC-6E7E1A914621}" srcOrd="2" destOrd="0" parTransId="{788BD60D-A496-498D-8DF0-0183B9A75D7B}" sibTransId="{FAB82845-FC46-46E9-8677-71461CFCB001}"/>
    <dgm:cxn modelId="{A61ADA29-4308-46A1-A0FE-4CCE7DE33FE3}" type="presOf" srcId="{50E4BA92-61C2-41AC-892F-E63185970D3C}" destId="{DF4A05B8-7773-404D-8374-0074F30B9CAE}" srcOrd="1" destOrd="0" presId="urn:microsoft.com/office/officeart/2005/8/layout/list1"/>
    <dgm:cxn modelId="{6E0B1D2F-33D4-43C7-960A-40998F0D2965}" type="presOf" srcId="{50E4BA92-61C2-41AC-892F-E63185970D3C}" destId="{11FB620C-F8AF-4DE6-9551-B5323494DA44}" srcOrd="0" destOrd="0" presId="urn:microsoft.com/office/officeart/2005/8/layout/list1"/>
    <dgm:cxn modelId="{DCCFA53A-411E-4301-83FC-497B339ABD9D}" type="presOf" srcId="{A7AF729F-D2AB-4234-9F37-797AEFD6652C}" destId="{1B8C609D-F89F-4796-8D09-89A4CF916EF5}" srcOrd="0" destOrd="0" presId="urn:microsoft.com/office/officeart/2005/8/layout/list1"/>
    <dgm:cxn modelId="{CDFB963B-C0C8-498A-A3C3-1D1791CE9E59}" type="presOf" srcId="{D244DD12-FF8E-4E76-BA28-0AF1452A8679}" destId="{4E2A95BA-C0F7-4F17-9BDB-E14FB69F2B9E}" srcOrd="1" destOrd="0" presId="urn:microsoft.com/office/officeart/2005/8/layout/list1"/>
    <dgm:cxn modelId="{50261569-413D-4CF3-AB67-A40C251EFDF9}" srcId="{A6541273-86E6-4A0B-9552-DF79D9EBEAED}" destId="{A7AF729F-D2AB-4234-9F37-797AEFD6652C}" srcOrd="8" destOrd="0" parTransId="{F1ABFA2D-636D-4FED-B84F-C226D7623280}" sibTransId="{B907F386-7A85-4B56-B478-852B2FBD231A}"/>
    <dgm:cxn modelId="{9C1F5B49-0530-4613-943B-D32F2F047781}" srcId="{A6541273-86E6-4A0B-9552-DF79D9EBEAED}" destId="{1EDA2F5A-7A71-4C89-9948-074A8C2E30EA}" srcOrd="3" destOrd="0" parTransId="{6B1A312C-38E3-43E9-9EB2-D993BCA7EA8B}" sibTransId="{21D9A253-4BB7-448F-82EB-D9F5A5CA1655}"/>
    <dgm:cxn modelId="{BE6F6F51-827E-425F-A47C-53259FEA9BFD}" srcId="{A6541273-86E6-4A0B-9552-DF79D9EBEAED}" destId="{EE5F0943-D448-4FC2-82A2-DFE0E9D7BC6A}" srcOrd="7" destOrd="0" parTransId="{EEE622A5-0914-4179-A232-20CB15CD1B52}" sibTransId="{9FCE1220-E165-4C45-ADDA-2681C999D522}"/>
    <dgm:cxn modelId="{5F0DB151-5E69-4654-B763-30CA9D2F2864}" type="presOf" srcId="{F4FD086D-C5AB-4CFA-8CC7-FCBB5E02BB12}" destId="{40E63AEC-5162-41A5-AB1D-871839052A3C}" srcOrd="0" destOrd="0" presId="urn:microsoft.com/office/officeart/2005/8/layout/list1"/>
    <dgm:cxn modelId="{7B254F72-2A97-4FF7-B765-87672B7D8EC0}" type="presOf" srcId="{EE5F0943-D448-4FC2-82A2-DFE0E9D7BC6A}" destId="{DBBCE94D-4FF6-4650-8C70-519CC6D064AD}" srcOrd="0" destOrd="0" presId="urn:microsoft.com/office/officeart/2005/8/layout/list1"/>
    <dgm:cxn modelId="{44E04673-65B3-4251-87A2-7FFBA88AD641}" type="presOf" srcId="{F4FD086D-C5AB-4CFA-8CC7-FCBB5E02BB12}" destId="{BC32C66F-14A3-470A-8E8F-4C7D21FA1F92}" srcOrd="1" destOrd="0" presId="urn:microsoft.com/office/officeart/2005/8/layout/list1"/>
    <dgm:cxn modelId="{71DDED54-44AF-4165-B45A-1BD8FDA62E3D}" type="presOf" srcId="{7DEAEE47-6E5B-4D88-9790-568F874F4426}" destId="{3DF08422-E9CE-4B9D-AEC8-6A3F7D75471E}" srcOrd="0" destOrd="0" presId="urn:microsoft.com/office/officeart/2005/8/layout/list1"/>
    <dgm:cxn modelId="{9097C87E-CC42-4983-A3F1-C47A9A4E3605}" srcId="{A6541273-86E6-4A0B-9552-DF79D9EBEAED}" destId="{F4FD086D-C5AB-4CFA-8CC7-FCBB5E02BB12}" srcOrd="1" destOrd="0" parTransId="{192E73A2-3532-489E-99D7-67DF6E70E8D9}" sibTransId="{7F7DEE59-E8F5-4EA1-9847-8176E509457C}"/>
    <dgm:cxn modelId="{D654E989-D928-4ADE-A578-6B02AE31DFBC}" type="presOf" srcId="{D244DD12-FF8E-4E76-BA28-0AF1452A8679}" destId="{F43BEC3D-E643-4C47-9EA1-019A1413FA60}" srcOrd="0" destOrd="0" presId="urn:microsoft.com/office/officeart/2005/8/layout/list1"/>
    <dgm:cxn modelId="{EAA7018A-4759-4E34-BDA5-A3095674AF03}" srcId="{A6541273-86E6-4A0B-9552-DF79D9EBEAED}" destId="{50E4BA92-61C2-41AC-892F-E63185970D3C}" srcOrd="0" destOrd="0" parTransId="{F86A0A01-F43D-4F17-9C68-AB582843B125}" sibTransId="{22DB3E20-DAB8-48F0-813F-33D25E97D4BE}"/>
    <dgm:cxn modelId="{F8E5028E-BF62-4690-A1FC-9847C654BFA5}" type="presOf" srcId="{A7AF729F-D2AB-4234-9F37-797AEFD6652C}" destId="{AC7C6A47-4800-4185-8979-C3069AF71CB7}" srcOrd="1" destOrd="0" presId="urn:microsoft.com/office/officeart/2005/8/layout/list1"/>
    <dgm:cxn modelId="{41CC3990-2FFA-43D0-9B13-D640AD34AB5F}" type="presOf" srcId="{B9F8542F-88C4-45AC-9C16-671CC5B62F6B}" destId="{EDB560B7-F22A-419F-9C25-7764145E38CA}" srcOrd="1" destOrd="0" presId="urn:microsoft.com/office/officeart/2005/8/layout/list1"/>
    <dgm:cxn modelId="{E23C1A98-89E9-4227-8243-13CB0D00BF39}" type="presOf" srcId="{1EDA2F5A-7A71-4C89-9948-074A8C2E30EA}" destId="{40CC9205-915E-4EF5-88F0-74F728D7324C}" srcOrd="0" destOrd="0" presId="urn:microsoft.com/office/officeart/2005/8/layout/list1"/>
    <dgm:cxn modelId="{DD0537C2-2CFB-46D6-A7F5-07962964CEE0}" srcId="{A6541273-86E6-4A0B-9552-DF79D9EBEAED}" destId="{B9F8542F-88C4-45AC-9C16-671CC5B62F6B}" srcOrd="4" destOrd="0" parTransId="{ABE4FC22-1B57-4586-BEB5-FAD148855122}" sibTransId="{F2137DE1-E3BF-445B-8AE5-A375F58E5B48}"/>
    <dgm:cxn modelId="{F42BADC4-228A-4868-9B43-951881A3472C}" type="presOf" srcId="{A6541273-86E6-4A0B-9552-DF79D9EBEAED}" destId="{F95ED038-2265-4075-B635-2EDF16C72B9F}" srcOrd="0" destOrd="0" presId="urn:microsoft.com/office/officeart/2005/8/layout/list1"/>
    <dgm:cxn modelId="{D6E13BD7-2B5C-462E-8B33-D217739C8C90}" type="presOf" srcId="{B9F8542F-88C4-45AC-9C16-671CC5B62F6B}" destId="{164DD5B1-D2ED-40F6-8774-CDB812269A51}" srcOrd="0" destOrd="0" presId="urn:microsoft.com/office/officeart/2005/8/layout/list1"/>
    <dgm:cxn modelId="{5DC938D8-EDB6-4A00-B511-58D89C6BF697}" type="presOf" srcId="{57200BD1-E60C-438A-A9FC-6E7E1A914621}" destId="{2BFF0891-D1D1-4513-90F2-4AF3CAB68931}" srcOrd="1" destOrd="0" presId="urn:microsoft.com/office/officeart/2005/8/layout/list1"/>
    <dgm:cxn modelId="{FDFDAFDB-B6B1-460F-A575-5376646B96FE}" type="presOf" srcId="{57200BD1-E60C-438A-A9FC-6E7E1A914621}" destId="{96F44690-164B-43FD-BCB9-9A9D87507DC3}" srcOrd="0" destOrd="0" presId="urn:microsoft.com/office/officeart/2005/8/layout/list1"/>
    <dgm:cxn modelId="{38D3B5F2-0790-48E1-A759-58DD7A0307DF}" type="presOf" srcId="{7DEAEE47-6E5B-4D88-9790-568F874F4426}" destId="{5667D784-EBF2-4D17-805E-6DC6A7A692A9}" srcOrd="1" destOrd="0" presId="urn:microsoft.com/office/officeart/2005/8/layout/list1"/>
    <dgm:cxn modelId="{E608A4F7-255F-47FB-A1E1-E3763FA3F62C}" srcId="{A6541273-86E6-4A0B-9552-DF79D9EBEAED}" destId="{D244DD12-FF8E-4E76-BA28-0AF1452A8679}" srcOrd="5" destOrd="0" parTransId="{3BD55BBB-7326-4D1F-B5EC-CE2E9BECAE86}" sibTransId="{EDCBBB45-8B35-4B9A-A561-18E90773DF5C}"/>
    <dgm:cxn modelId="{E75FD1C8-17A6-4243-BDAC-9FE97192793D}" type="presParOf" srcId="{F95ED038-2265-4075-B635-2EDF16C72B9F}" destId="{825AF57A-DEF8-4FD2-8D3A-AE3E7580BFD4}" srcOrd="0" destOrd="0" presId="urn:microsoft.com/office/officeart/2005/8/layout/list1"/>
    <dgm:cxn modelId="{87DC80B5-8903-453A-A698-CA928AD5C598}" type="presParOf" srcId="{825AF57A-DEF8-4FD2-8D3A-AE3E7580BFD4}" destId="{11FB620C-F8AF-4DE6-9551-B5323494DA44}" srcOrd="0" destOrd="0" presId="urn:microsoft.com/office/officeart/2005/8/layout/list1"/>
    <dgm:cxn modelId="{252129A4-7EAC-4F94-A45C-ED7C9A17F48D}" type="presParOf" srcId="{825AF57A-DEF8-4FD2-8D3A-AE3E7580BFD4}" destId="{DF4A05B8-7773-404D-8374-0074F30B9CAE}" srcOrd="1" destOrd="0" presId="urn:microsoft.com/office/officeart/2005/8/layout/list1"/>
    <dgm:cxn modelId="{26C860F5-A2A7-4B29-88A8-8DE733970E2D}" type="presParOf" srcId="{F95ED038-2265-4075-B635-2EDF16C72B9F}" destId="{1A2FA700-2922-4EF6-9457-8754989EE053}" srcOrd="1" destOrd="0" presId="urn:microsoft.com/office/officeart/2005/8/layout/list1"/>
    <dgm:cxn modelId="{11B4BA18-AE5D-440E-98D5-1CED04361F2D}" type="presParOf" srcId="{F95ED038-2265-4075-B635-2EDF16C72B9F}" destId="{AB7FBFAE-08E3-49D8-AAD2-9A87944825A3}" srcOrd="2" destOrd="0" presId="urn:microsoft.com/office/officeart/2005/8/layout/list1"/>
    <dgm:cxn modelId="{B9C84171-1ECD-4565-9F33-0C6B6EAF7093}" type="presParOf" srcId="{F95ED038-2265-4075-B635-2EDF16C72B9F}" destId="{63F6E508-DFC1-48D0-879D-22569F2FC887}" srcOrd="3" destOrd="0" presId="urn:microsoft.com/office/officeart/2005/8/layout/list1"/>
    <dgm:cxn modelId="{8F97A3E8-B977-4483-9A29-D9B7DE66B8F9}" type="presParOf" srcId="{F95ED038-2265-4075-B635-2EDF16C72B9F}" destId="{038A4874-375A-4809-81F7-5E7620337106}" srcOrd="4" destOrd="0" presId="urn:microsoft.com/office/officeart/2005/8/layout/list1"/>
    <dgm:cxn modelId="{BEF1673F-DF92-42CF-B523-3A293CAE42F1}" type="presParOf" srcId="{038A4874-375A-4809-81F7-5E7620337106}" destId="{40E63AEC-5162-41A5-AB1D-871839052A3C}" srcOrd="0" destOrd="0" presId="urn:microsoft.com/office/officeart/2005/8/layout/list1"/>
    <dgm:cxn modelId="{39EF8F8C-FB0A-449B-822C-3D12C901D893}" type="presParOf" srcId="{038A4874-375A-4809-81F7-5E7620337106}" destId="{BC32C66F-14A3-470A-8E8F-4C7D21FA1F92}" srcOrd="1" destOrd="0" presId="urn:microsoft.com/office/officeart/2005/8/layout/list1"/>
    <dgm:cxn modelId="{A543E79E-960D-4361-AA35-069F8721A4FF}" type="presParOf" srcId="{F95ED038-2265-4075-B635-2EDF16C72B9F}" destId="{BC3F738D-5833-4477-9300-94EA21C3FD70}" srcOrd="5" destOrd="0" presId="urn:microsoft.com/office/officeart/2005/8/layout/list1"/>
    <dgm:cxn modelId="{077ABE59-F2B0-4C5C-8C7B-CCE0421BFBCF}" type="presParOf" srcId="{F95ED038-2265-4075-B635-2EDF16C72B9F}" destId="{E48F523F-D709-441B-A670-AEC3B8EFCEDC}" srcOrd="6" destOrd="0" presId="urn:microsoft.com/office/officeart/2005/8/layout/list1"/>
    <dgm:cxn modelId="{B451D618-2F1E-43DD-A536-6F3B45365F95}" type="presParOf" srcId="{F95ED038-2265-4075-B635-2EDF16C72B9F}" destId="{E5526D2D-BA94-482D-A87B-307CED1AEF38}" srcOrd="7" destOrd="0" presId="urn:microsoft.com/office/officeart/2005/8/layout/list1"/>
    <dgm:cxn modelId="{EBA07B7A-415E-48E2-A7FB-D4CF6548B33F}" type="presParOf" srcId="{F95ED038-2265-4075-B635-2EDF16C72B9F}" destId="{0304800B-B352-4628-B94D-0D53DA22B44E}" srcOrd="8" destOrd="0" presId="urn:microsoft.com/office/officeart/2005/8/layout/list1"/>
    <dgm:cxn modelId="{C9913F82-CF9A-48B1-89F9-D0AFF17DB9B0}" type="presParOf" srcId="{0304800B-B352-4628-B94D-0D53DA22B44E}" destId="{96F44690-164B-43FD-BCB9-9A9D87507DC3}" srcOrd="0" destOrd="0" presId="urn:microsoft.com/office/officeart/2005/8/layout/list1"/>
    <dgm:cxn modelId="{E079927F-D19F-45B8-86CD-452A77000921}" type="presParOf" srcId="{0304800B-B352-4628-B94D-0D53DA22B44E}" destId="{2BFF0891-D1D1-4513-90F2-4AF3CAB68931}" srcOrd="1" destOrd="0" presId="urn:microsoft.com/office/officeart/2005/8/layout/list1"/>
    <dgm:cxn modelId="{4385A4A1-27E2-4087-B13C-52DA5913EF9A}" type="presParOf" srcId="{F95ED038-2265-4075-B635-2EDF16C72B9F}" destId="{B03CC5D1-48F6-41DE-B4C9-5EF71C99AB28}" srcOrd="9" destOrd="0" presId="urn:microsoft.com/office/officeart/2005/8/layout/list1"/>
    <dgm:cxn modelId="{6090A756-0413-445F-954A-A3AE8F029AFE}" type="presParOf" srcId="{F95ED038-2265-4075-B635-2EDF16C72B9F}" destId="{51DF5BE5-0376-49A5-8DC5-3C8A2C5C0314}" srcOrd="10" destOrd="0" presId="urn:microsoft.com/office/officeart/2005/8/layout/list1"/>
    <dgm:cxn modelId="{D51C2695-41BB-4169-B8A2-D76ACF1FE4BE}" type="presParOf" srcId="{F95ED038-2265-4075-B635-2EDF16C72B9F}" destId="{8BEE483A-21A3-429A-9841-6E3E5F2FB958}" srcOrd="11" destOrd="0" presId="urn:microsoft.com/office/officeart/2005/8/layout/list1"/>
    <dgm:cxn modelId="{E52C9CE9-CFB8-4240-9D1E-A98761C63FF2}" type="presParOf" srcId="{F95ED038-2265-4075-B635-2EDF16C72B9F}" destId="{856ECFFD-B592-455C-B359-2423FDA7EB02}" srcOrd="12" destOrd="0" presId="urn:microsoft.com/office/officeart/2005/8/layout/list1"/>
    <dgm:cxn modelId="{05C7D2B8-0232-49AF-8540-5A79C430729C}" type="presParOf" srcId="{856ECFFD-B592-455C-B359-2423FDA7EB02}" destId="{40CC9205-915E-4EF5-88F0-74F728D7324C}" srcOrd="0" destOrd="0" presId="urn:microsoft.com/office/officeart/2005/8/layout/list1"/>
    <dgm:cxn modelId="{61CB4BA2-4E2D-4058-BBF1-ABD9FC99A217}" type="presParOf" srcId="{856ECFFD-B592-455C-B359-2423FDA7EB02}" destId="{4CD08B71-B28D-4B27-8AD3-C0091406EE11}" srcOrd="1" destOrd="0" presId="urn:microsoft.com/office/officeart/2005/8/layout/list1"/>
    <dgm:cxn modelId="{1393A4FB-E6C2-48CD-A7E4-AAA8E2FC87BA}" type="presParOf" srcId="{F95ED038-2265-4075-B635-2EDF16C72B9F}" destId="{7F60F010-8DD0-4717-A4D0-B3A75810636D}" srcOrd="13" destOrd="0" presId="urn:microsoft.com/office/officeart/2005/8/layout/list1"/>
    <dgm:cxn modelId="{8928D1E8-F458-439D-8F6A-9D52B9349390}" type="presParOf" srcId="{F95ED038-2265-4075-B635-2EDF16C72B9F}" destId="{B43A27B3-72DC-416A-9657-08FEA80B73DA}" srcOrd="14" destOrd="0" presId="urn:microsoft.com/office/officeart/2005/8/layout/list1"/>
    <dgm:cxn modelId="{F0A131D8-7828-41CD-843A-7ADD9B7651FF}" type="presParOf" srcId="{F95ED038-2265-4075-B635-2EDF16C72B9F}" destId="{DD7171D4-ACE9-4A50-8DF7-C4B34541890B}" srcOrd="15" destOrd="0" presId="urn:microsoft.com/office/officeart/2005/8/layout/list1"/>
    <dgm:cxn modelId="{1C0C72C6-4244-43E0-A175-FC998BE83C43}" type="presParOf" srcId="{F95ED038-2265-4075-B635-2EDF16C72B9F}" destId="{9AB769BB-08A6-47FE-935A-FB085D2ACC21}" srcOrd="16" destOrd="0" presId="urn:microsoft.com/office/officeart/2005/8/layout/list1"/>
    <dgm:cxn modelId="{B20DEB9A-3FE8-42E2-994E-6205D6A6B9B6}" type="presParOf" srcId="{9AB769BB-08A6-47FE-935A-FB085D2ACC21}" destId="{164DD5B1-D2ED-40F6-8774-CDB812269A51}" srcOrd="0" destOrd="0" presId="urn:microsoft.com/office/officeart/2005/8/layout/list1"/>
    <dgm:cxn modelId="{F11866D6-D7F7-4D2C-8FD0-6BD76C47B13F}" type="presParOf" srcId="{9AB769BB-08A6-47FE-935A-FB085D2ACC21}" destId="{EDB560B7-F22A-419F-9C25-7764145E38CA}" srcOrd="1" destOrd="0" presId="urn:microsoft.com/office/officeart/2005/8/layout/list1"/>
    <dgm:cxn modelId="{F6A88A4F-BFA1-4002-9F8F-99DD5DC22E2B}" type="presParOf" srcId="{F95ED038-2265-4075-B635-2EDF16C72B9F}" destId="{4618688C-9981-4088-98ED-ED2EECC93D2F}" srcOrd="17" destOrd="0" presId="urn:microsoft.com/office/officeart/2005/8/layout/list1"/>
    <dgm:cxn modelId="{F6DFD8A8-2101-418F-ADF0-270F151FC521}" type="presParOf" srcId="{F95ED038-2265-4075-B635-2EDF16C72B9F}" destId="{8BC3FA7D-21AC-48DA-B5E2-DEC1040AD7DA}" srcOrd="18" destOrd="0" presId="urn:microsoft.com/office/officeart/2005/8/layout/list1"/>
    <dgm:cxn modelId="{EF4C594D-E18C-4239-A5B6-27ABB17C65C7}" type="presParOf" srcId="{F95ED038-2265-4075-B635-2EDF16C72B9F}" destId="{90FEAEA0-63FE-4926-B36F-76331E50B2D5}" srcOrd="19" destOrd="0" presId="urn:microsoft.com/office/officeart/2005/8/layout/list1"/>
    <dgm:cxn modelId="{BE37C38C-E5FE-4E26-AF6B-15EBB826D0CE}" type="presParOf" srcId="{F95ED038-2265-4075-B635-2EDF16C72B9F}" destId="{2DE1C6E8-080F-4A0C-B2AE-5A28C60D6BC7}" srcOrd="20" destOrd="0" presId="urn:microsoft.com/office/officeart/2005/8/layout/list1"/>
    <dgm:cxn modelId="{E88FC727-6CAD-41F8-86F2-6E7F5FE05B74}" type="presParOf" srcId="{2DE1C6E8-080F-4A0C-B2AE-5A28C60D6BC7}" destId="{F43BEC3D-E643-4C47-9EA1-019A1413FA60}" srcOrd="0" destOrd="0" presId="urn:microsoft.com/office/officeart/2005/8/layout/list1"/>
    <dgm:cxn modelId="{E7F04D05-4679-4884-9495-364DD733A91E}" type="presParOf" srcId="{2DE1C6E8-080F-4A0C-B2AE-5A28C60D6BC7}" destId="{4E2A95BA-C0F7-4F17-9BDB-E14FB69F2B9E}" srcOrd="1" destOrd="0" presId="urn:microsoft.com/office/officeart/2005/8/layout/list1"/>
    <dgm:cxn modelId="{B2C45B73-E6C8-4889-ADEC-2CF0331470CE}" type="presParOf" srcId="{F95ED038-2265-4075-B635-2EDF16C72B9F}" destId="{AA96A890-E94A-4268-8D16-BE81ADCAB779}" srcOrd="21" destOrd="0" presId="urn:microsoft.com/office/officeart/2005/8/layout/list1"/>
    <dgm:cxn modelId="{832339EE-057C-4B56-A5DA-65D35B2E37D2}" type="presParOf" srcId="{F95ED038-2265-4075-B635-2EDF16C72B9F}" destId="{0A8B05D0-32E9-428E-AAD0-EFD18AF1DC39}" srcOrd="22" destOrd="0" presId="urn:microsoft.com/office/officeart/2005/8/layout/list1"/>
    <dgm:cxn modelId="{D4FFF2E8-50EA-409C-8092-265FF94A6B28}" type="presParOf" srcId="{F95ED038-2265-4075-B635-2EDF16C72B9F}" destId="{1F1C204F-5224-4C3B-8CA4-B4EFBB5F5F5B}" srcOrd="23" destOrd="0" presId="urn:microsoft.com/office/officeart/2005/8/layout/list1"/>
    <dgm:cxn modelId="{4051C47F-03B9-4471-BBA1-C9343D47B283}" type="presParOf" srcId="{F95ED038-2265-4075-B635-2EDF16C72B9F}" destId="{2FDA8FF0-E5B1-4519-BD90-286E608A1DB1}" srcOrd="24" destOrd="0" presId="urn:microsoft.com/office/officeart/2005/8/layout/list1"/>
    <dgm:cxn modelId="{41F2EDEA-E87C-4386-9F61-BAABBB69620B}" type="presParOf" srcId="{2FDA8FF0-E5B1-4519-BD90-286E608A1DB1}" destId="{3DF08422-E9CE-4B9D-AEC8-6A3F7D75471E}" srcOrd="0" destOrd="0" presId="urn:microsoft.com/office/officeart/2005/8/layout/list1"/>
    <dgm:cxn modelId="{E79A5BD0-F27B-4BB6-827D-1CE22C325D29}" type="presParOf" srcId="{2FDA8FF0-E5B1-4519-BD90-286E608A1DB1}" destId="{5667D784-EBF2-4D17-805E-6DC6A7A692A9}" srcOrd="1" destOrd="0" presId="urn:microsoft.com/office/officeart/2005/8/layout/list1"/>
    <dgm:cxn modelId="{079B4D0E-DF10-4FC3-A748-14B73131EDC8}" type="presParOf" srcId="{F95ED038-2265-4075-B635-2EDF16C72B9F}" destId="{00A87DB3-2FCA-479B-8493-F8A393467662}" srcOrd="25" destOrd="0" presId="urn:microsoft.com/office/officeart/2005/8/layout/list1"/>
    <dgm:cxn modelId="{00245C85-3BDA-4060-9B08-D291BE5D335F}" type="presParOf" srcId="{F95ED038-2265-4075-B635-2EDF16C72B9F}" destId="{C798FACF-FEB6-45BC-8470-78EA7DD1A6FD}" srcOrd="26" destOrd="0" presId="urn:microsoft.com/office/officeart/2005/8/layout/list1"/>
    <dgm:cxn modelId="{F76F69BB-5CE4-4316-8FF0-46BDBB43551F}" type="presParOf" srcId="{F95ED038-2265-4075-B635-2EDF16C72B9F}" destId="{F9E12586-4B83-415F-8BA0-A615E939D4A3}" srcOrd="27" destOrd="0" presId="urn:microsoft.com/office/officeart/2005/8/layout/list1"/>
    <dgm:cxn modelId="{66D39633-9209-4A82-80B6-DB5E2BECD799}" type="presParOf" srcId="{F95ED038-2265-4075-B635-2EDF16C72B9F}" destId="{5BAC9926-84B7-4885-9868-0FE63CEC2971}" srcOrd="28" destOrd="0" presId="urn:microsoft.com/office/officeart/2005/8/layout/list1"/>
    <dgm:cxn modelId="{9E232826-249D-415D-9904-F1CBD6502E96}" type="presParOf" srcId="{5BAC9926-84B7-4885-9868-0FE63CEC2971}" destId="{DBBCE94D-4FF6-4650-8C70-519CC6D064AD}" srcOrd="0" destOrd="0" presId="urn:microsoft.com/office/officeart/2005/8/layout/list1"/>
    <dgm:cxn modelId="{552CA268-FFC5-4DB2-91C7-1AD5D77505CB}" type="presParOf" srcId="{5BAC9926-84B7-4885-9868-0FE63CEC2971}" destId="{BE8A6716-AD63-410A-860B-AEAE7D0E01B9}" srcOrd="1" destOrd="0" presId="urn:microsoft.com/office/officeart/2005/8/layout/list1"/>
    <dgm:cxn modelId="{C4259365-F747-422E-BC59-226116A71352}" type="presParOf" srcId="{F95ED038-2265-4075-B635-2EDF16C72B9F}" destId="{49DECAC0-F00D-472E-88D8-728C69334144}" srcOrd="29" destOrd="0" presId="urn:microsoft.com/office/officeart/2005/8/layout/list1"/>
    <dgm:cxn modelId="{AB51A964-F52A-484E-9D95-E10333B5F040}" type="presParOf" srcId="{F95ED038-2265-4075-B635-2EDF16C72B9F}" destId="{AB618513-A123-4BF1-AADD-DEBFBF485D5D}" srcOrd="30" destOrd="0" presId="urn:microsoft.com/office/officeart/2005/8/layout/list1"/>
    <dgm:cxn modelId="{DAE962BA-D6CF-4C49-A8A1-EDF3D3CD03AC}" type="presParOf" srcId="{F95ED038-2265-4075-B635-2EDF16C72B9F}" destId="{13BE4977-3CAC-4683-824A-8916845B6EE1}" srcOrd="31" destOrd="0" presId="urn:microsoft.com/office/officeart/2005/8/layout/list1"/>
    <dgm:cxn modelId="{521FCFB0-490D-47B5-A6BD-072606A8FA7B}" type="presParOf" srcId="{F95ED038-2265-4075-B635-2EDF16C72B9F}" destId="{DC43B7DC-77DA-4579-9022-A8CF511B3FF0}" srcOrd="32" destOrd="0" presId="urn:microsoft.com/office/officeart/2005/8/layout/list1"/>
    <dgm:cxn modelId="{A305518C-EFB1-4A38-8A57-EAAE469EE2BB}" type="presParOf" srcId="{DC43B7DC-77DA-4579-9022-A8CF511B3FF0}" destId="{1B8C609D-F89F-4796-8D09-89A4CF916EF5}" srcOrd="0" destOrd="0" presId="urn:microsoft.com/office/officeart/2005/8/layout/list1"/>
    <dgm:cxn modelId="{CBE5DBEE-CFA0-43FC-97AD-56CB0EDEADA8}" type="presParOf" srcId="{DC43B7DC-77DA-4579-9022-A8CF511B3FF0}" destId="{AC7C6A47-4800-4185-8979-C3069AF71CB7}" srcOrd="1" destOrd="0" presId="urn:microsoft.com/office/officeart/2005/8/layout/list1"/>
    <dgm:cxn modelId="{E66C68EA-BCDE-4A3D-87F5-E3145E120814}" type="presParOf" srcId="{F95ED038-2265-4075-B635-2EDF16C72B9F}" destId="{16D7B71B-0170-4473-99CB-9F32FE59F79B}" srcOrd="33" destOrd="0" presId="urn:microsoft.com/office/officeart/2005/8/layout/list1"/>
    <dgm:cxn modelId="{AF723D2B-6FD3-4097-A298-F8898674EED2}" type="presParOf" srcId="{F95ED038-2265-4075-B635-2EDF16C72B9F}" destId="{3F13E98D-81E0-4D87-B069-20006BDADB1C}" srcOrd="34" destOrd="0" presId="urn:microsoft.com/office/officeart/2005/8/layout/list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A6B7060-0BDC-4D93-A4B5-99BB69136ED3}" type="doc">
      <dgm:prSet loTypeId="urn:microsoft.com/office/officeart/2005/8/layout/vProcess5" loCatId="process" qsTypeId="urn:microsoft.com/office/officeart/2005/8/quickstyle/simple1" qsCatId="simple" csTypeId="urn:microsoft.com/office/officeart/2005/8/colors/colorful2" csCatId="colorful" phldr="1"/>
      <dgm:spPr/>
      <dgm:t>
        <a:bodyPr/>
        <a:lstStyle/>
        <a:p>
          <a:endParaRPr lang="en-US"/>
        </a:p>
      </dgm:t>
    </dgm:pt>
    <dgm:pt modelId="{92F31D9A-539B-45B7-92BF-9EDD81BB38D6}">
      <dgm:prSet custT="1"/>
      <dgm:spPr/>
      <dgm:t>
        <a:bodyPr/>
        <a:lstStyle/>
        <a:p>
          <a:r>
            <a:rPr lang="en-US" sz="2000" b="0" dirty="0">
              <a:solidFill>
                <a:schemeClr val="tx1"/>
              </a:solidFill>
              <a:latin typeface="Times New Roman" panose="02020603050405020304" pitchFamily="18" charset="0"/>
              <a:cs typeface="Times New Roman" panose="02020603050405020304" pitchFamily="18" charset="0"/>
            </a:rPr>
            <a:t>Two different chambers will be developed one for the shoot system and the other for the root system. This is done to ensure that the climatic conditions of the root system and shoot system are completely independent of each other.</a:t>
          </a:r>
        </a:p>
      </dgm:t>
    </dgm:pt>
    <dgm:pt modelId="{0E4A150F-50B8-41E1-9014-F25DE87BF4EC}" type="parTrans" cxnId="{F088A44E-99B2-4ECA-865E-01CA04345C60}">
      <dgm:prSet/>
      <dgm:spPr/>
      <dgm:t>
        <a:bodyPr/>
        <a:lstStyle/>
        <a:p>
          <a:endParaRPr lang="en-US"/>
        </a:p>
      </dgm:t>
    </dgm:pt>
    <dgm:pt modelId="{F4BA8620-AF8D-492E-8A98-AEE067D76D72}" type="sibTrans" cxnId="{F088A44E-99B2-4ECA-865E-01CA04345C60}">
      <dgm:prSet/>
      <dgm:spPr/>
      <dgm:t>
        <a:bodyPr/>
        <a:lstStyle/>
        <a:p>
          <a:endParaRPr lang="en-US"/>
        </a:p>
      </dgm:t>
    </dgm:pt>
    <dgm:pt modelId="{95212F99-F44E-40DC-B959-E7292D3A85A0}">
      <dgm:prSet/>
      <dgm:spPr/>
      <dgm:t>
        <a:bodyPr/>
        <a:lstStyle/>
        <a:p>
          <a:r>
            <a:rPr lang="en-IN" dirty="0">
              <a:solidFill>
                <a:schemeClr val="tx1"/>
              </a:solidFill>
              <a:latin typeface="Times New Roman" panose="02020603050405020304" pitchFamily="18" charset="0"/>
              <a:cs typeface="Times New Roman" panose="02020603050405020304" pitchFamily="18" charset="0"/>
            </a:rPr>
            <a:t>The goal of this project is to create a fully automated aeroponic and greenhouse system that will reduce the need for human interference to the maximum possible extent. </a:t>
          </a:r>
        </a:p>
      </dgm:t>
    </dgm:pt>
    <dgm:pt modelId="{E2EADB54-E4FD-4B5E-AB2B-E30917FC552C}" type="parTrans" cxnId="{F1AB1AF8-C010-4114-93A2-E142AF752A5D}">
      <dgm:prSet/>
      <dgm:spPr/>
      <dgm:t>
        <a:bodyPr/>
        <a:lstStyle/>
        <a:p>
          <a:endParaRPr lang="en-IN"/>
        </a:p>
      </dgm:t>
    </dgm:pt>
    <dgm:pt modelId="{6F57B021-C85B-4142-9CF4-DFA884433E9B}" type="sibTrans" cxnId="{F1AB1AF8-C010-4114-93A2-E142AF752A5D}">
      <dgm:prSet/>
      <dgm:spPr/>
      <dgm:t>
        <a:bodyPr/>
        <a:lstStyle/>
        <a:p>
          <a:endParaRPr lang="en-IN"/>
        </a:p>
      </dgm:t>
    </dgm:pt>
    <dgm:pt modelId="{1C5981D9-472E-4E24-B022-C37886C6E824}">
      <dgm:prSet custT="1"/>
      <dgm:spPr/>
      <dgm:t>
        <a:bodyPr/>
        <a:lstStyle/>
        <a:p>
          <a:r>
            <a:rPr lang="en-US" sz="2000" dirty="0">
              <a:solidFill>
                <a:schemeClr val="tx1"/>
              </a:solidFill>
              <a:latin typeface="Times New Roman" panose="02020603050405020304" pitchFamily="18" charset="0"/>
              <a:cs typeface="Times New Roman" panose="02020603050405020304" pitchFamily="18" charset="0"/>
            </a:rPr>
            <a:t>To monitor and regulate the interior environment and send the collected data over an internet connection which would process the data and display it to the user through a web interface, which will also be used to allow the user to control the aeroponic system.</a:t>
          </a:r>
        </a:p>
      </dgm:t>
    </dgm:pt>
    <dgm:pt modelId="{9950CE1D-67AF-41DC-B173-2CBC0AE38226}" type="parTrans" cxnId="{A20DAF03-FD7B-487D-8E52-4C2B9B9F6A67}">
      <dgm:prSet/>
      <dgm:spPr/>
      <dgm:t>
        <a:bodyPr/>
        <a:lstStyle/>
        <a:p>
          <a:endParaRPr lang="en-IN"/>
        </a:p>
      </dgm:t>
    </dgm:pt>
    <dgm:pt modelId="{3CBC7EBC-7AFE-4864-9238-6C000B942A27}" type="sibTrans" cxnId="{A20DAF03-FD7B-487D-8E52-4C2B9B9F6A67}">
      <dgm:prSet/>
      <dgm:spPr/>
      <dgm:t>
        <a:bodyPr/>
        <a:lstStyle/>
        <a:p>
          <a:endParaRPr lang="en-IN"/>
        </a:p>
      </dgm:t>
    </dgm:pt>
    <dgm:pt modelId="{AA6787BF-44F7-4507-A356-0E58BBF9E5AD}" type="pres">
      <dgm:prSet presAssocID="{DA6B7060-0BDC-4D93-A4B5-99BB69136ED3}" presName="outerComposite" presStyleCnt="0">
        <dgm:presLayoutVars>
          <dgm:chMax val="5"/>
          <dgm:dir/>
          <dgm:resizeHandles val="exact"/>
        </dgm:presLayoutVars>
      </dgm:prSet>
      <dgm:spPr/>
    </dgm:pt>
    <dgm:pt modelId="{7C9E65F7-BB0C-46F9-B2CA-50237A5D8B47}" type="pres">
      <dgm:prSet presAssocID="{DA6B7060-0BDC-4D93-A4B5-99BB69136ED3}" presName="dummyMaxCanvas" presStyleCnt="0">
        <dgm:presLayoutVars/>
      </dgm:prSet>
      <dgm:spPr/>
    </dgm:pt>
    <dgm:pt modelId="{FCB0B9DB-FC7D-47BD-8ED6-76A79C1ECA05}" type="pres">
      <dgm:prSet presAssocID="{DA6B7060-0BDC-4D93-A4B5-99BB69136ED3}" presName="ThreeNodes_1" presStyleLbl="node1" presStyleIdx="0" presStyleCnt="3">
        <dgm:presLayoutVars>
          <dgm:bulletEnabled val="1"/>
        </dgm:presLayoutVars>
      </dgm:prSet>
      <dgm:spPr/>
    </dgm:pt>
    <dgm:pt modelId="{5B2901AC-5BC7-4C9C-B409-35070456342D}" type="pres">
      <dgm:prSet presAssocID="{DA6B7060-0BDC-4D93-A4B5-99BB69136ED3}" presName="ThreeNodes_2" presStyleLbl="node1" presStyleIdx="1" presStyleCnt="3">
        <dgm:presLayoutVars>
          <dgm:bulletEnabled val="1"/>
        </dgm:presLayoutVars>
      </dgm:prSet>
      <dgm:spPr/>
    </dgm:pt>
    <dgm:pt modelId="{347DBEAE-07C7-4BC5-9C5D-F12AFA9BF92E}" type="pres">
      <dgm:prSet presAssocID="{DA6B7060-0BDC-4D93-A4B5-99BB69136ED3}" presName="ThreeNodes_3" presStyleLbl="node1" presStyleIdx="2" presStyleCnt="3">
        <dgm:presLayoutVars>
          <dgm:bulletEnabled val="1"/>
        </dgm:presLayoutVars>
      </dgm:prSet>
      <dgm:spPr/>
    </dgm:pt>
    <dgm:pt modelId="{B4BA80B2-A0B4-42C5-8102-C2711C96AB60}" type="pres">
      <dgm:prSet presAssocID="{DA6B7060-0BDC-4D93-A4B5-99BB69136ED3}" presName="ThreeConn_1-2" presStyleLbl="fgAccFollowNode1" presStyleIdx="0" presStyleCnt="2">
        <dgm:presLayoutVars>
          <dgm:bulletEnabled val="1"/>
        </dgm:presLayoutVars>
      </dgm:prSet>
      <dgm:spPr/>
    </dgm:pt>
    <dgm:pt modelId="{FD3E82E6-EE59-4C06-80D3-32E0E88A5B3B}" type="pres">
      <dgm:prSet presAssocID="{DA6B7060-0BDC-4D93-A4B5-99BB69136ED3}" presName="ThreeConn_2-3" presStyleLbl="fgAccFollowNode1" presStyleIdx="1" presStyleCnt="2">
        <dgm:presLayoutVars>
          <dgm:bulletEnabled val="1"/>
        </dgm:presLayoutVars>
      </dgm:prSet>
      <dgm:spPr/>
    </dgm:pt>
    <dgm:pt modelId="{8A10A944-2215-4E8F-96B0-EE546D7FEFF7}" type="pres">
      <dgm:prSet presAssocID="{DA6B7060-0BDC-4D93-A4B5-99BB69136ED3}" presName="ThreeNodes_1_text" presStyleLbl="node1" presStyleIdx="2" presStyleCnt="3">
        <dgm:presLayoutVars>
          <dgm:bulletEnabled val="1"/>
        </dgm:presLayoutVars>
      </dgm:prSet>
      <dgm:spPr/>
    </dgm:pt>
    <dgm:pt modelId="{59DC27B8-C9DE-4B53-ACD2-E0B287DE3387}" type="pres">
      <dgm:prSet presAssocID="{DA6B7060-0BDC-4D93-A4B5-99BB69136ED3}" presName="ThreeNodes_2_text" presStyleLbl="node1" presStyleIdx="2" presStyleCnt="3">
        <dgm:presLayoutVars>
          <dgm:bulletEnabled val="1"/>
        </dgm:presLayoutVars>
      </dgm:prSet>
      <dgm:spPr/>
    </dgm:pt>
    <dgm:pt modelId="{103556DA-92A0-4D13-BBFB-45785784E5E9}" type="pres">
      <dgm:prSet presAssocID="{DA6B7060-0BDC-4D93-A4B5-99BB69136ED3}" presName="ThreeNodes_3_text" presStyleLbl="node1" presStyleIdx="2" presStyleCnt="3">
        <dgm:presLayoutVars>
          <dgm:bulletEnabled val="1"/>
        </dgm:presLayoutVars>
      </dgm:prSet>
      <dgm:spPr/>
    </dgm:pt>
  </dgm:ptLst>
  <dgm:cxnLst>
    <dgm:cxn modelId="{A20DAF03-FD7B-487D-8E52-4C2B9B9F6A67}" srcId="{DA6B7060-0BDC-4D93-A4B5-99BB69136ED3}" destId="{1C5981D9-472E-4E24-B022-C37886C6E824}" srcOrd="2" destOrd="0" parTransId="{9950CE1D-67AF-41DC-B173-2CBC0AE38226}" sibTransId="{3CBC7EBC-7AFE-4864-9238-6C000B942A27}"/>
    <dgm:cxn modelId="{2346160A-02B1-4D90-A913-5E16C9C857E5}" type="presOf" srcId="{F4BA8620-AF8D-492E-8A98-AEE067D76D72}" destId="{FD3E82E6-EE59-4C06-80D3-32E0E88A5B3B}" srcOrd="0" destOrd="0" presId="urn:microsoft.com/office/officeart/2005/8/layout/vProcess5"/>
    <dgm:cxn modelId="{C122B82A-CBF0-4989-80CB-F7B766EA63E2}" type="presOf" srcId="{92F31D9A-539B-45B7-92BF-9EDD81BB38D6}" destId="{59DC27B8-C9DE-4B53-ACD2-E0B287DE3387}" srcOrd="1" destOrd="0" presId="urn:microsoft.com/office/officeart/2005/8/layout/vProcess5"/>
    <dgm:cxn modelId="{FD85212D-19B9-4C41-BB8D-88010BFABB1F}" type="presOf" srcId="{6F57B021-C85B-4142-9CF4-DFA884433E9B}" destId="{B4BA80B2-A0B4-42C5-8102-C2711C96AB60}" srcOrd="0" destOrd="0" presId="urn:microsoft.com/office/officeart/2005/8/layout/vProcess5"/>
    <dgm:cxn modelId="{C259C936-0836-4C68-992C-A2002F8FFC81}" type="presOf" srcId="{95212F99-F44E-40DC-B959-E7292D3A85A0}" destId="{FCB0B9DB-FC7D-47BD-8ED6-76A79C1ECA05}" srcOrd="0" destOrd="0" presId="urn:microsoft.com/office/officeart/2005/8/layout/vProcess5"/>
    <dgm:cxn modelId="{F088A44E-99B2-4ECA-865E-01CA04345C60}" srcId="{DA6B7060-0BDC-4D93-A4B5-99BB69136ED3}" destId="{92F31D9A-539B-45B7-92BF-9EDD81BB38D6}" srcOrd="1" destOrd="0" parTransId="{0E4A150F-50B8-41E1-9014-F25DE87BF4EC}" sibTransId="{F4BA8620-AF8D-492E-8A98-AEE067D76D72}"/>
    <dgm:cxn modelId="{7FD60677-BA95-4828-85B0-72D8BB536EE8}" type="presOf" srcId="{92F31D9A-539B-45B7-92BF-9EDD81BB38D6}" destId="{5B2901AC-5BC7-4C9C-B409-35070456342D}" srcOrd="0" destOrd="0" presId="urn:microsoft.com/office/officeart/2005/8/layout/vProcess5"/>
    <dgm:cxn modelId="{1E1532BA-E4EE-4EE2-A40C-2D8E56E0374D}" type="presOf" srcId="{DA6B7060-0BDC-4D93-A4B5-99BB69136ED3}" destId="{AA6787BF-44F7-4507-A356-0E58BBF9E5AD}" srcOrd="0" destOrd="0" presId="urn:microsoft.com/office/officeart/2005/8/layout/vProcess5"/>
    <dgm:cxn modelId="{3981E0D7-D951-4388-85A6-EABE67D2D1EA}" type="presOf" srcId="{95212F99-F44E-40DC-B959-E7292D3A85A0}" destId="{8A10A944-2215-4E8F-96B0-EE546D7FEFF7}" srcOrd="1" destOrd="0" presId="urn:microsoft.com/office/officeart/2005/8/layout/vProcess5"/>
    <dgm:cxn modelId="{6F3AEDE6-9CBE-4AF6-B50B-3C0AEE723874}" type="presOf" srcId="{1C5981D9-472E-4E24-B022-C37886C6E824}" destId="{347DBEAE-07C7-4BC5-9C5D-F12AFA9BF92E}" srcOrd="0" destOrd="0" presId="urn:microsoft.com/office/officeart/2005/8/layout/vProcess5"/>
    <dgm:cxn modelId="{3B68E9EA-A672-438D-ADC7-DF44636A4620}" type="presOf" srcId="{1C5981D9-472E-4E24-B022-C37886C6E824}" destId="{103556DA-92A0-4D13-BBFB-45785784E5E9}" srcOrd="1" destOrd="0" presId="urn:microsoft.com/office/officeart/2005/8/layout/vProcess5"/>
    <dgm:cxn modelId="{F1AB1AF8-C010-4114-93A2-E142AF752A5D}" srcId="{DA6B7060-0BDC-4D93-A4B5-99BB69136ED3}" destId="{95212F99-F44E-40DC-B959-E7292D3A85A0}" srcOrd="0" destOrd="0" parTransId="{E2EADB54-E4FD-4B5E-AB2B-E30917FC552C}" sibTransId="{6F57B021-C85B-4142-9CF4-DFA884433E9B}"/>
    <dgm:cxn modelId="{31217A69-D8FF-4163-A486-7A58E96D9B0E}" type="presParOf" srcId="{AA6787BF-44F7-4507-A356-0E58BBF9E5AD}" destId="{7C9E65F7-BB0C-46F9-B2CA-50237A5D8B47}" srcOrd="0" destOrd="0" presId="urn:microsoft.com/office/officeart/2005/8/layout/vProcess5"/>
    <dgm:cxn modelId="{B1A736F9-54F0-4BE3-97E1-795B80B60B52}" type="presParOf" srcId="{AA6787BF-44F7-4507-A356-0E58BBF9E5AD}" destId="{FCB0B9DB-FC7D-47BD-8ED6-76A79C1ECA05}" srcOrd="1" destOrd="0" presId="urn:microsoft.com/office/officeart/2005/8/layout/vProcess5"/>
    <dgm:cxn modelId="{F6EA9178-B5E5-4398-86B6-26F826E8B528}" type="presParOf" srcId="{AA6787BF-44F7-4507-A356-0E58BBF9E5AD}" destId="{5B2901AC-5BC7-4C9C-B409-35070456342D}" srcOrd="2" destOrd="0" presId="urn:microsoft.com/office/officeart/2005/8/layout/vProcess5"/>
    <dgm:cxn modelId="{21121FA9-9A04-4529-A325-02C022AA2E6E}" type="presParOf" srcId="{AA6787BF-44F7-4507-A356-0E58BBF9E5AD}" destId="{347DBEAE-07C7-4BC5-9C5D-F12AFA9BF92E}" srcOrd="3" destOrd="0" presId="urn:microsoft.com/office/officeart/2005/8/layout/vProcess5"/>
    <dgm:cxn modelId="{B9DD30D3-253D-42EC-90E5-EBE112552791}" type="presParOf" srcId="{AA6787BF-44F7-4507-A356-0E58BBF9E5AD}" destId="{B4BA80B2-A0B4-42C5-8102-C2711C96AB60}" srcOrd="4" destOrd="0" presId="urn:microsoft.com/office/officeart/2005/8/layout/vProcess5"/>
    <dgm:cxn modelId="{B104BBDE-6076-4D4C-BCBF-92B4235793A8}" type="presParOf" srcId="{AA6787BF-44F7-4507-A356-0E58BBF9E5AD}" destId="{FD3E82E6-EE59-4C06-80D3-32E0E88A5B3B}" srcOrd="5" destOrd="0" presId="urn:microsoft.com/office/officeart/2005/8/layout/vProcess5"/>
    <dgm:cxn modelId="{5B612E8D-8D41-4F3C-9237-19D785BC2A1B}" type="presParOf" srcId="{AA6787BF-44F7-4507-A356-0E58BBF9E5AD}" destId="{8A10A944-2215-4E8F-96B0-EE546D7FEFF7}" srcOrd="6" destOrd="0" presId="urn:microsoft.com/office/officeart/2005/8/layout/vProcess5"/>
    <dgm:cxn modelId="{F148B55E-ECA8-476C-969A-13BC7451A1E1}" type="presParOf" srcId="{AA6787BF-44F7-4507-A356-0E58BBF9E5AD}" destId="{59DC27B8-C9DE-4B53-ACD2-E0B287DE3387}" srcOrd="7" destOrd="0" presId="urn:microsoft.com/office/officeart/2005/8/layout/vProcess5"/>
    <dgm:cxn modelId="{B984B7F1-5476-4514-B7A2-5F1C6D481ADA}" type="presParOf" srcId="{AA6787BF-44F7-4507-A356-0E58BBF9E5AD}" destId="{103556DA-92A0-4D13-BBFB-45785784E5E9}" srcOrd="8"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7FBFAE-08E3-49D8-AAD2-9A87944825A3}">
      <dsp:nvSpPr>
        <dsp:cNvPr id="0" name=""/>
        <dsp:cNvSpPr/>
      </dsp:nvSpPr>
      <dsp:spPr>
        <a:xfrm>
          <a:off x="0" y="279364"/>
          <a:ext cx="8632143" cy="302400"/>
        </a:xfrm>
        <a:prstGeom prst="rect">
          <a:avLst/>
        </a:prstGeom>
        <a:solidFill>
          <a:schemeClr val="accent1">
            <a:alpha val="90000"/>
            <a:tint val="40000"/>
            <a:hueOff val="0"/>
            <a:satOff val="0"/>
            <a:lumOff val="0"/>
            <a:alphaOff val="0"/>
          </a:schemeClr>
        </a:solidFill>
        <a:ln w="12700"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DF4A05B8-7773-404D-8374-0074F30B9CAE}">
      <dsp:nvSpPr>
        <dsp:cNvPr id="0" name=""/>
        <dsp:cNvSpPr/>
      </dsp:nvSpPr>
      <dsp:spPr>
        <a:xfrm>
          <a:off x="431607" y="102244"/>
          <a:ext cx="6042500" cy="354240"/>
        </a:xfrm>
        <a:prstGeom prst="roundRect">
          <a:avLst/>
        </a:prstGeom>
        <a:gradFill rotWithShape="0">
          <a:gsLst>
            <a:gs pos="0">
              <a:schemeClr val="lt1">
                <a:hueOff val="0"/>
                <a:satOff val="0"/>
                <a:lumOff val="0"/>
                <a:alphaOff val="0"/>
                <a:tint val="96000"/>
                <a:lumMod val="100000"/>
              </a:schemeClr>
            </a:gs>
            <a:gs pos="78000">
              <a:schemeClr val="lt1">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28392" tIns="0" rIns="228392" bIns="0" numCol="1" spcCol="1270" anchor="ctr" anchorCtr="0">
          <a:noAutofit/>
        </a:bodyPr>
        <a:lstStyle/>
        <a:p>
          <a:pPr marL="0" lvl="0" indent="0" algn="l" defTabSz="800100">
            <a:lnSpc>
              <a:spcPct val="90000"/>
            </a:lnSpc>
            <a:spcBef>
              <a:spcPct val="0"/>
            </a:spcBef>
            <a:spcAft>
              <a:spcPct val="35000"/>
            </a:spcAft>
            <a:buNone/>
          </a:pPr>
          <a:r>
            <a:rPr lang="en-US" sz="1800" kern="1200">
              <a:latin typeface="Times New Roman" panose="02020603050405020304" pitchFamily="18" charset="0"/>
              <a:cs typeface="Times New Roman" panose="02020603050405020304" pitchFamily="18" charset="0"/>
            </a:rPr>
            <a:t>Introduction</a:t>
          </a:r>
          <a:r>
            <a:rPr lang="en-US" sz="1800" kern="1200"/>
            <a:t> </a:t>
          </a:r>
          <a:endParaRPr lang="en-US" sz="1800" kern="1200" dirty="0"/>
        </a:p>
      </dsp:txBody>
      <dsp:txXfrm>
        <a:off x="448900" y="119537"/>
        <a:ext cx="6007914" cy="319654"/>
      </dsp:txXfrm>
    </dsp:sp>
    <dsp:sp modelId="{E48F523F-D709-441B-A670-AEC3B8EFCEDC}">
      <dsp:nvSpPr>
        <dsp:cNvPr id="0" name=""/>
        <dsp:cNvSpPr/>
      </dsp:nvSpPr>
      <dsp:spPr>
        <a:xfrm>
          <a:off x="0" y="823684"/>
          <a:ext cx="8632143" cy="302400"/>
        </a:xfrm>
        <a:prstGeom prst="rect">
          <a:avLst/>
        </a:prstGeom>
        <a:solidFill>
          <a:schemeClr val="accent1">
            <a:alpha val="90000"/>
            <a:tint val="40000"/>
            <a:hueOff val="0"/>
            <a:satOff val="0"/>
            <a:lumOff val="0"/>
            <a:alphaOff val="0"/>
          </a:schemeClr>
        </a:solidFill>
        <a:ln w="12700"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BC32C66F-14A3-470A-8E8F-4C7D21FA1F92}">
      <dsp:nvSpPr>
        <dsp:cNvPr id="0" name=""/>
        <dsp:cNvSpPr/>
      </dsp:nvSpPr>
      <dsp:spPr>
        <a:xfrm>
          <a:off x="431607" y="646564"/>
          <a:ext cx="6042500" cy="354240"/>
        </a:xfrm>
        <a:prstGeom prst="roundRect">
          <a:avLst/>
        </a:prstGeom>
        <a:gradFill rotWithShape="0">
          <a:gsLst>
            <a:gs pos="0">
              <a:schemeClr val="lt1">
                <a:hueOff val="0"/>
                <a:satOff val="0"/>
                <a:lumOff val="0"/>
                <a:alphaOff val="0"/>
                <a:tint val="96000"/>
                <a:lumMod val="100000"/>
              </a:schemeClr>
            </a:gs>
            <a:gs pos="78000">
              <a:schemeClr val="lt1">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28392" tIns="0" rIns="228392" bIns="0" numCol="1" spcCol="1270" anchor="ctr" anchorCtr="0">
          <a:noAutofit/>
        </a:bodyPr>
        <a:lstStyle/>
        <a:p>
          <a:pPr marL="0" lvl="0" indent="0" algn="l" defTabSz="889000">
            <a:lnSpc>
              <a:spcPct val="90000"/>
            </a:lnSpc>
            <a:spcBef>
              <a:spcPct val="0"/>
            </a:spcBef>
            <a:spcAft>
              <a:spcPct val="35000"/>
            </a:spcAft>
            <a:buNone/>
          </a:pPr>
          <a:r>
            <a:rPr lang="en-US" sz="2000" kern="1200" dirty="0">
              <a:latin typeface="Times New Roman" panose="02020603050405020304" pitchFamily="18" charset="0"/>
              <a:cs typeface="Times New Roman" panose="02020603050405020304" pitchFamily="18" charset="0"/>
            </a:rPr>
            <a:t>Literature Survey</a:t>
          </a:r>
        </a:p>
      </dsp:txBody>
      <dsp:txXfrm>
        <a:off x="448900" y="663857"/>
        <a:ext cx="6007914" cy="319654"/>
      </dsp:txXfrm>
    </dsp:sp>
    <dsp:sp modelId="{51DF5BE5-0376-49A5-8DC5-3C8A2C5C0314}">
      <dsp:nvSpPr>
        <dsp:cNvPr id="0" name=""/>
        <dsp:cNvSpPr/>
      </dsp:nvSpPr>
      <dsp:spPr>
        <a:xfrm>
          <a:off x="0" y="1368004"/>
          <a:ext cx="8632143" cy="302400"/>
        </a:xfrm>
        <a:prstGeom prst="rect">
          <a:avLst/>
        </a:prstGeom>
        <a:solidFill>
          <a:schemeClr val="accent1">
            <a:alpha val="90000"/>
            <a:tint val="40000"/>
            <a:hueOff val="0"/>
            <a:satOff val="0"/>
            <a:lumOff val="0"/>
            <a:alphaOff val="0"/>
          </a:schemeClr>
        </a:solidFill>
        <a:ln w="12700"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2BFF0891-D1D1-4513-90F2-4AF3CAB68931}">
      <dsp:nvSpPr>
        <dsp:cNvPr id="0" name=""/>
        <dsp:cNvSpPr/>
      </dsp:nvSpPr>
      <dsp:spPr>
        <a:xfrm>
          <a:off x="431607" y="1190884"/>
          <a:ext cx="6042500" cy="354240"/>
        </a:xfrm>
        <a:prstGeom prst="roundRect">
          <a:avLst/>
        </a:prstGeom>
        <a:gradFill rotWithShape="0">
          <a:gsLst>
            <a:gs pos="0">
              <a:schemeClr val="lt1">
                <a:hueOff val="0"/>
                <a:satOff val="0"/>
                <a:lumOff val="0"/>
                <a:alphaOff val="0"/>
                <a:tint val="96000"/>
                <a:lumMod val="100000"/>
              </a:schemeClr>
            </a:gs>
            <a:gs pos="78000">
              <a:schemeClr val="lt1">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28392" tIns="0" rIns="228392" bIns="0" numCol="1" spcCol="1270" anchor="ctr" anchorCtr="0">
          <a:noAutofit/>
        </a:bodyPr>
        <a:lstStyle/>
        <a:p>
          <a:pPr marL="0" lvl="0" indent="0" algn="l" defTabSz="889000">
            <a:lnSpc>
              <a:spcPct val="90000"/>
            </a:lnSpc>
            <a:spcBef>
              <a:spcPct val="0"/>
            </a:spcBef>
            <a:spcAft>
              <a:spcPct val="35000"/>
            </a:spcAft>
            <a:buNone/>
          </a:pPr>
          <a:r>
            <a:rPr lang="en-US" sz="2000" kern="1200" dirty="0">
              <a:latin typeface="Times New Roman" panose="02020603050405020304" pitchFamily="18" charset="0"/>
              <a:cs typeface="Times New Roman" panose="02020603050405020304" pitchFamily="18" charset="0"/>
            </a:rPr>
            <a:t>Motivation and Challenges</a:t>
          </a:r>
        </a:p>
      </dsp:txBody>
      <dsp:txXfrm>
        <a:off x="448900" y="1208177"/>
        <a:ext cx="6007914" cy="319654"/>
      </dsp:txXfrm>
    </dsp:sp>
    <dsp:sp modelId="{B43A27B3-72DC-416A-9657-08FEA80B73DA}">
      <dsp:nvSpPr>
        <dsp:cNvPr id="0" name=""/>
        <dsp:cNvSpPr/>
      </dsp:nvSpPr>
      <dsp:spPr>
        <a:xfrm>
          <a:off x="0" y="1912324"/>
          <a:ext cx="8632143" cy="302400"/>
        </a:xfrm>
        <a:prstGeom prst="rect">
          <a:avLst/>
        </a:prstGeom>
        <a:solidFill>
          <a:schemeClr val="accent1">
            <a:alpha val="90000"/>
            <a:tint val="40000"/>
            <a:hueOff val="0"/>
            <a:satOff val="0"/>
            <a:lumOff val="0"/>
            <a:alphaOff val="0"/>
          </a:schemeClr>
        </a:solidFill>
        <a:ln w="12700"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4CD08B71-B28D-4B27-8AD3-C0091406EE11}">
      <dsp:nvSpPr>
        <dsp:cNvPr id="0" name=""/>
        <dsp:cNvSpPr/>
      </dsp:nvSpPr>
      <dsp:spPr>
        <a:xfrm>
          <a:off x="431607" y="1735204"/>
          <a:ext cx="6042500" cy="354240"/>
        </a:xfrm>
        <a:prstGeom prst="roundRect">
          <a:avLst/>
        </a:prstGeom>
        <a:gradFill rotWithShape="0">
          <a:gsLst>
            <a:gs pos="0">
              <a:schemeClr val="lt1">
                <a:hueOff val="0"/>
                <a:satOff val="0"/>
                <a:lumOff val="0"/>
                <a:alphaOff val="0"/>
                <a:tint val="96000"/>
                <a:lumMod val="100000"/>
              </a:schemeClr>
            </a:gs>
            <a:gs pos="78000">
              <a:schemeClr val="lt1">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28392" tIns="0" rIns="228392" bIns="0" numCol="1" spcCol="1270" anchor="ctr" anchorCtr="0">
          <a:noAutofit/>
        </a:bodyPr>
        <a:lstStyle/>
        <a:p>
          <a:pPr marL="0" lvl="0" indent="0" algn="l" defTabSz="889000">
            <a:lnSpc>
              <a:spcPct val="90000"/>
            </a:lnSpc>
            <a:spcBef>
              <a:spcPct val="0"/>
            </a:spcBef>
            <a:spcAft>
              <a:spcPct val="35000"/>
            </a:spcAft>
            <a:buNone/>
          </a:pPr>
          <a:r>
            <a:rPr lang="en-US" sz="2000" kern="1200" dirty="0">
              <a:latin typeface="Times New Roman" panose="02020603050405020304" pitchFamily="18" charset="0"/>
              <a:cs typeface="Times New Roman" panose="02020603050405020304" pitchFamily="18" charset="0"/>
            </a:rPr>
            <a:t>Objectives</a:t>
          </a:r>
        </a:p>
      </dsp:txBody>
      <dsp:txXfrm>
        <a:off x="448900" y="1752497"/>
        <a:ext cx="6007914" cy="319654"/>
      </dsp:txXfrm>
    </dsp:sp>
    <dsp:sp modelId="{8BC3FA7D-21AC-48DA-B5E2-DEC1040AD7DA}">
      <dsp:nvSpPr>
        <dsp:cNvPr id="0" name=""/>
        <dsp:cNvSpPr/>
      </dsp:nvSpPr>
      <dsp:spPr>
        <a:xfrm>
          <a:off x="0" y="2456643"/>
          <a:ext cx="8632143" cy="302400"/>
        </a:xfrm>
        <a:prstGeom prst="rect">
          <a:avLst/>
        </a:prstGeom>
        <a:solidFill>
          <a:schemeClr val="accent1">
            <a:alpha val="90000"/>
            <a:tint val="40000"/>
            <a:hueOff val="0"/>
            <a:satOff val="0"/>
            <a:lumOff val="0"/>
            <a:alphaOff val="0"/>
          </a:schemeClr>
        </a:solidFill>
        <a:ln w="12700"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EDB560B7-F22A-419F-9C25-7764145E38CA}">
      <dsp:nvSpPr>
        <dsp:cNvPr id="0" name=""/>
        <dsp:cNvSpPr/>
      </dsp:nvSpPr>
      <dsp:spPr>
        <a:xfrm>
          <a:off x="431607" y="2279523"/>
          <a:ext cx="6042500" cy="354240"/>
        </a:xfrm>
        <a:prstGeom prst="roundRect">
          <a:avLst/>
        </a:prstGeom>
        <a:gradFill rotWithShape="0">
          <a:gsLst>
            <a:gs pos="0">
              <a:schemeClr val="lt1">
                <a:hueOff val="0"/>
                <a:satOff val="0"/>
                <a:lumOff val="0"/>
                <a:alphaOff val="0"/>
                <a:tint val="96000"/>
                <a:lumMod val="100000"/>
              </a:schemeClr>
            </a:gs>
            <a:gs pos="78000">
              <a:schemeClr val="lt1">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28392" tIns="0" rIns="228392" bIns="0" numCol="1" spcCol="1270" anchor="ctr" anchorCtr="0">
          <a:noAutofit/>
        </a:bodyPr>
        <a:lstStyle/>
        <a:p>
          <a:pPr marL="0" lvl="0" indent="0" algn="l" defTabSz="889000">
            <a:lnSpc>
              <a:spcPct val="90000"/>
            </a:lnSpc>
            <a:spcBef>
              <a:spcPct val="0"/>
            </a:spcBef>
            <a:spcAft>
              <a:spcPct val="35000"/>
            </a:spcAft>
            <a:buNone/>
          </a:pPr>
          <a:r>
            <a:rPr lang="en-US" sz="2000" kern="1200" dirty="0">
              <a:latin typeface="Times New Roman" panose="02020603050405020304" pitchFamily="18" charset="0"/>
              <a:cs typeface="Times New Roman" panose="02020603050405020304" pitchFamily="18" charset="0"/>
            </a:rPr>
            <a:t>Proposed Methodology</a:t>
          </a:r>
        </a:p>
      </dsp:txBody>
      <dsp:txXfrm>
        <a:off x="448900" y="2296816"/>
        <a:ext cx="6007914" cy="319654"/>
      </dsp:txXfrm>
    </dsp:sp>
    <dsp:sp modelId="{0A8B05D0-32E9-428E-AAD0-EFD18AF1DC39}">
      <dsp:nvSpPr>
        <dsp:cNvPr id="0" name=""/>
        <dsp:cNvSpPr/>
      </dsp:nvSpPr>
      <dsp:spPr>
        <a:xfrm>
          <a:off x="0" y="3000964"/>
          <a:ext cx="8632143" cy="302400"/>
        </a:xfrm>
        <a:prstGeom prst="rect">
          <a:avLst/>
        </a:prstGeom>
        <a:solidFill>
          <a:schemeClr val="accent1">
            <a:alpha val="90000"/>
            <a:tint val="40000"/>
            <a:hueOff val="0"/>
            <a:satOff val="0"/>
            <a:lumOff val="0"/>
            <a:alphaOff val="0"/>
          </a:schemeClr>
        </a:solidFill>
        <a:ln w="12700"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4E2A95BA-C0F7-4F17-9BDB-E14FB69F2B9E}">
      <dsp:nvSpPr>
        <dsp:cNvPr id="0" name=""/>
        <dsp:cNvSpPr/>
      </dsp:nvSpPr>
      <dsp:spPr>
        <a:xfrm>
          <a:off x="431607" y="2823844"/>
          <a:ext cx="6042500" cy="354240"/>
        </a:xfrm>
        <a:prstGeom prst="roundRect">
          <a:avLst/>
        </a:prstGeom>
        <a:gradFill rotWithShape="0">
          <a:gsLst>
            <a:gs pos="0">
              <a:schemeClr val="lt1">
                <a:hueOff val="0"/>
                <a:satOff val="0"/>
                <a:lumOff val="0"/>
                <a:alphaOff val="0"/>
                <a:tint val="96000"/>
                <a:lumMod val="100000"/>
              </a:schemeClr>
            </a:gs>
            <a:gs pos="78000">
              <a:schemeClr val="lt1">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28392" tIns="0" rIns="228392" bIns="0" numCol="1" spcCol="1270" anchor="ctr" anchorCtr="0">
          <a:noAutofit/>
        </a:bodyPr>
        <a:lstStyle/>
        <a:p>
          <a:pPr marL="0" lvl="0" indent="0" algn="l" defTabSz="889000">
            <a:lnSpc>
              <a:spcPct val="90000"/>
            </a:lnSpc>
            <a:spcBef>
              <a:spcPct val="0"/>
            </a:spcBef>
            <a:spcAft>
              <a:spcPct val="35000"/>
            </a:spcAft>
            <a:buNone/>
          </a:pPr>
          <a:r>
            <a:rPr lang="en-US" sz="2000" u="none" kern="1200" dirty="0">
              <a:latin typeface="Times New Roman" panose="02020603050405020304" pitchFamily="18" charset="0"/>
              <a:cs typeface="Times New Roman" panose="02020603050405020304" pitchFamily="18" charset="0"/>
            </a:rPr>
            <a:t>Block diagram and flowchart</a:t>
          </a:r>
        </a:p>
      </dsp:txBody>
      <dsp:txXfrm>
        <a:off x="448900" y="2841137"/>
        <a:ext cx="6007914" cy="319654"/>
      </dsp:txXfrm>
    </dsp:sp>
    <dsp:sp modelId="{C798FACF-FEB6-45BC-8470-78EA7DD1A6FD}">
      <dsp:nvSpPr>
        <dsp:cNvPr id="0" name=""/>
        <dsp:cNvSpPr/>
      </dsp:nvSpPr>
      <dsp:spPr>
        <a:xfrm>
          <a:off x="0" y="3545284"/>
          <a:ext cx="8632143" cy="302400"/>
        </a:xfrm>
        <a:prstGeom prst="rect">
          <a:avLst/>
        </a:prstGeom>
        <a:solidFill>
          <a:schemeClr val="accent1">
            <a:alpha val="90000"/>
            <a:tint val="40000"/>
            <a:hueOff val="0"/>
            <a:satOff val="0"/>
            <a:lumOff val="0"/>
            <a:alphaOff val="0"/>
          </a:schemeClr>
        </a:solidFill>
        <a:ln w="12700"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5667D784-EBF2-4D17-805E-6DC6A7A692A9}">
      <dsp:nvSpPr>
        <dsp:cNvPr id="0" name=""/>
        <dsp:cNvSpPr/>
      </dsp:nvSpPr>
      <dsp:spPr>
        <a:xfrm>
          <a:off x="431607" y="3368164"/>
          <a:ext cx="6042500" cy="354240"/>
        </a:xfrm>
        <a:prstGeom prst="roundRect">
          <a:avLst/>
        </a:prstGeom>
        <a:gradFill rotWithShape="0">
          <a:gsLst>
            <a:gs pos="0">
              <a:schemeClr val="lt1">
                <a:hueOff val="0"/>
                <a:satOff val="0"/>
                <a:lumOff val="0"/>
                <a:alphaOff val="0"/>
                <a:tint val="96000"/>
                <a:lumMod val="100000"/>
              </a:schemeClr>
            </a:gs>
            <a:gs pos="78000">
              <a:schemeClr val="lt1">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28392" tIns="0" rIns="228392" bIns="0" numCol="1" spcCol="1270" anchor="ctr" anchorCtr="0">
          <a:noAutofit/>
        </a:bodyPr>
        <a:lstStyle/>
        <a:p>
          <a:pPr marL="0" lvl="0" indent="0" algn="l" defTabSz="889000">
            <a:lnSpc>
              <a:spcPct val="90000"/>
            </a:lnSpc>
            <a:spcBef>
              <a:spcPct val="0"/>
            </a:spcBef>
            <a:spcAft>
              <a:spcPct val="35000"/>
            </a:spcAft>
            <a:buNone/>
          </a:pPr>
          <a:r>
            <a:rPr lang="en-US" sz="2000" kern="1200" dirty="0">
              <a:latin typeface="Times New Roman" panose="02020603050405020304" pitchFamily="18" charset="0"/>
              <a:cs typeface="Times New Roman" panose="02020603050405020304" pitchFamily="18" charset="0"/>
            </a:rPr>
            <a:t>Applications</a:t>
          </a:r>
        </a:p>
      </dsp:txBody>
      <dsp:txXfrm>
        <a:off x="448900" y="3385457"/>
        <a:ext cx="6007914" cy="319654"/>
      </dsp:txXfrm>
    </dsp:sp>
    <dsp:sp modelId="{AB618513-A123-4BF1-AADD-DEBFBF485D5D}">
      <dsp:nvSpPr>
        <dsp:cNvPr id="0" name=""/>
        <dsp:cNvSpPr/>
      </dsp:nvSpPr>
      <dsp:spPr>
        <a:xfrm>
          <a:off x="0" y="4089604"/>
          <a:ext cx="8632143" cy="302400"/>
        </a:xfrm>
        <a:prstGeom prst="rect">
          <a:avLst/>
        </a:prstGeom>
        <a:solidFill>
          <a:schemeClr val="accent1">
            <a:alpha val="90000"/>
            <a:tint val="40000"/>
            <a:hueOff val="0"/>
            <a:satOff val="0"/>
            <a:lumOff val="0"/>
            <a:alphaOff val="0"/>
          </a:schemeClr>
        </a:solidFill>
        <a:ln w="12700"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BE8A6716-AD63-410A-860B-AEAE7D0E01B9}">
      <dsp:nvSpPr>
        <dsp:cNvPr id="0" name=""/>
        <dsp:cNvSpPr/>
      </dsp:nvSpPr>
      <dsp:spPr>
        <a:xfrm>
          <a:off x="431607" y="3912484"/>
          <a:ext cx="6042500" cy="354240"/>
        </a:xfrm>
        <a:prstGeom prst="roundRect">
          <a:avLst/>
        </a:prstGeom>
        <a:gradFill rotWithShape="0">
          <a:gsLst>
            <a:gs pos="0">
              <a:schemeClr val="lt1">
                <a:hueOff val="0"/>
                <a:satOff val="0"/>
                <a:lumOff val="0"/>
                <a:alphaOff val="0"/>
                <a:tint val="96000"/>
                <a:lumMod val="100000"/>
              </a:schemeClr>
            </a:gs>
            <a:gs pos="78000">
              <a:schemeClr val="lt1">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28392" tIns="0" rIns="228392" bIns="0" numCol="1" spcCol="1270" anchor="ctr" anchorCtr="0">
          <a:noAutofit/>
        </a:bodyPr>
        <a:lstStyle/>
        <a:p>
          <a:pPr marL="0" lvl="0" indent="0" algn="l" defTabSz="889000">
            <a:lnSpc>
              <a:spcPct val="90000"/>
            </a:lnSpc>
            <a:spcBef>
              <a:spcPct val="0"/>
            </a:spcBef>
            <a:spcAft>
              <a:spcPct val="35000"/>
            </a:spcAft>
            <a:buNone/>
          </a:pPr>
          <a:r>
            <a:rPr lang="en-US" sz="2000" kern="1200">
              <a:latin typeface="Times New Roman" panose="02020603050405020304" pitchFamily="18" charset="0"/>
              <a:cs typeface="Times New Roman" panose="02020603050405020304" pitchFamily="18" charset="0"/>
            </a:rPr>
            <a:t>Possible Outcome</a:t>
          </a:r>
          <a:endParaRPr lang="en-US" sz="2000" kern="1200" dirty="0">
            <a:latin typeface="Times New Roman" panose="02020603050405020304" pitchFamily="18" charset="0"/>
            <a:cs typeface="Times New Roman" panose="02020603050405020304" pitchFamily="18" charset="0"/>
          </a:endParaRPr>
        </a:p>
      </dsp:txBody>
      <dsp:txXfrm>
        <a:off x="448900" y="3929777"/>
        <a:ext cx="6007914" cy="319654"/>
      </dsp:txXfrm>
    </dsp:sp>
    <dsp:sp modelId="{3F13E98D-81E0-4D87-B069-20006BDADB1C}">
      <dsp:nvSpPr>
        <dsp:cNvPr id="0" name=""/>
        <dsp:cNvSpPr/>
      </dsp:nvSpPr>
      <dsp:spPr>
        <a:xfrm>
          <a:off x="0" y="4633924"/>
          <a:ext cx="8632143" cy="302400"/>
        </a:xfrm>
        <a:prstGeom prst="rect">
          <a:avLst/>
        </a:prstGeom>
        <a:solidFill>
          <a:schemeClr val="accent1">
            <a:alpha val="90000"/>
            <a:tint val="40000"/>
            <a:hueOff val="0"/>
            <a:satOff val="0"/>
            <a:lumOff val="0"/>
            <a:alphaOff val="0"/>
          </a:schemeClr>
        </a:solidFill>
        <a:ln w="12700"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AC7C6A47-4800-4185-8979-C3069AF71CB7}">
      <dsp:nvSpPr>
        <dsp:cNvPr id="0" name=""/>
        <dsp:cNvSpPr/>
      </dsp:nvSpPr>
      <dsp:spPr>
        <a:xfrm>
          <a:off x="431607" y="4456804"/>
          <a:ext cx="6042500" cy="354240"/>
        </a:xfrm>
        <a:prstGeom prst="roundRect">
          <a:avLst/>
        </a:prstGeom>
        <a:gradFill rotWithShape="0">
          <a:gsLst>
            <a:gs pos="0">
              <a:schemeClr val="lt1">
                <a:hueOff val="0"/>
                <a:satOff val="0"/>
                <a:lumOff val="0"/>
                <a:alphaOff val="0"/>
                <a:tint val="96000"/>
                <a:lumMod val="100000"/>
              </a:schemeClr>
            </a:gs>
            <a:gs pos="78000">
              <a:schemeClr val="lt1">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28392" tIns="0" rIns="228392" bIns="0" numCol="1" spcCol="1270" anchor="ctr" anchorCtr="0">
          <a:noAutofit/>
        </a:bodyPr>
        <a:lstStyle/>
        <a:p>
          <a:pPr marL="0" lvl="0" indent="0" algn="l" defTabSz="889000">
            <a:lnSpc>
              <a:spcPct val="90000"/>
            </a:lnSpc>
            <a:spcBef>
              <a:spcPct val="0"/>
            </a:spcBef>
            <a:spcAft>
              <a:spcPct val="35000"/>
            </a:spcAft>
            <a:buNone/>
          </a:pPr>
          <a:r>
            <a:rPr lang="en-US" sz="2000" kern="1200" dirty="0">
              <a:latin typeface="Times New Roman" panose="02020603050405020304" pitchFamily="18" charset="0"/>
              <a:cs typeface="Times New Roman" panose="02020603050405020304" pitchFamily="18" charset="0"/>
            </a:rPr>
            <a:t>References</a:t>
          </a:r>
        </a:p>
      </dsp:txBody>
      <dsp:txXfrm>
        <a:off x="448900" y="4474097"/>
        <a:ext cx="6007914" cy="31965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B0B9DB-FC7D-47BD-8ED6-76A79C1ECA05}">
      <dsp:nvSpPr>
        <dsp:cNvPr id="0" name=""/>
        <dsp:cNvSpPr/>
      </dsp:nvSpPr>
      <dsp:spPr>
        <a:xfrm>
          <a:off x="0" y="0"/>
          <a:ext cx="7861284" cy="1421630"/>
        </a:xfrm>
        <a:prstGeom prst="roundRect">
          <a:avLst>
            <a:gd name="adj" fmla="val 10000"/>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IN" sz="2200" kern="1200" dirty="0">
              <a:solidFill>
                <a:schemeClr val="tx1"/>
              </a:solidFill>
              <a:latin typeface="Times New Roman" panose="02020603050405020304" pitchFamily="18" charset="0"/>
              <a:cs typeface="Times New Roman" panose="02020603050405020304" pitchFamily="18" charset="0"/>
            </a:rPr>
            <a:t>The goal of this project is to create a fully automated aeroponic and greenhouse system that will reduce the need for human interference to the maximum possible extent. </a:t>
          </a:r>
        </a:p>
      </dsp:txBody>
      <dsp:txXfrm>
        <a:off x="41638" y="41638"/>
        <a:ext cx="6327234" cy="1338354"/>
      </dsp:txXfrm>
    </dsp:sp>
    <dsp:sp modelId="{5B2901AC-5BC7-4C9C-B409-35070456342D}">
      <dsp:nvSpPr>
        <dsp:cNvPr id="0" name=""/>
        <dsp:cNvSpPr/>
      </dsp:nvSpPr>
      <dsp:spPr>
        <a:xfrm>
          <a:off x="693642" y="1658568"/>
          <a:ext cx="7861284" cy="1421630"/>
        </a:xfrm>
        <a:prstGeom prst="roundRect">
          <a:avLst>
            <a:gd name="adj" fmla="val 10000"/>
          </a:avLst>
        </a:prstGeom>
        <a:solidFill>
          <a:schemeClr val="accent2">
            <a:hueOff val="953895"/>
            <a:satOff val="-21764"/>
            <a:lumOff val="8039"/>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b="0" kern="1200" dirty="0">
              <a:solidFill>
                <a:schemeClr val="tx1"/>
              </a:solidFill>
              <a:latin typeface="Times New Roman" panose="02020603050405020304" pitchFamily="18" charset="0"/>
              <a:cs typeface="Times New Roman" panose="02020603050405020304" pitchFamily="18" charset="0"/>
            </a:rPr>
            <a:t>Two different chambers will be developed one for the shoot system and the other for the root system. This is done to ensure that the climatic conditions of the root system and shoot system are completely independent of each other.</a:t>
          </a:r>
        </a:p>
      </dsp:txBody>
      <dsp:txXfrm>
        <a:off x="735280" y="1700206"/>
        <a:ext cx="6160305" cy="1338354"/>
      </dsp:txXfrm>
    </dsp:sp>
    <dsp:sp modelId="{347DBEAE-07C7-4BC5-9C5D-F12AFA9BF92E}">
      <dsp:nvSpPr>
        <dsp:cNvPr id="0" name=""/>
        <dsp:cNvSpPr/>
      </dsp:nvSpPr>
      <dsp:spPr>
        <a:xfrm>
          <a:off x="1387285" y="3317137"/>
          <a:ext cx="7861284" cy="1421630"/>
        </a:xfrm>
        <a:prstGeom prst="roundRect">
          <a:avLst>
            <a:gd name="adj" fmla="val 10000"/>
          </a:avLst>
        </a:prstGeom>
        <a:solidFill>
          <a:schemeClr val="accent2">
            <a:hueOff val="1907789"/>
            <a:satOff val="-43528"/>
            <a:lumOff val="16079"/>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solidFill>
                <a:schemeClr val="tx1"/>
              </a:solidFill>
              <a:latin typeface="Times New Roman" panose="02020603050405020304" pitchFamily="18" charset="0"/>
              <a:cs typeface="Times New Roman" panose="02020603050405020304" pitchFamily="18" charset="0"/>
            </a:rPr>
            <a:t>To monitor and regulate the interior environment and send the collected data over an internet connection which would process the data and display it to the user through a web interface, which will also be used to allow the user to control the aeroponic system.</a:t>
          </a:r>
        </a:p>
      </dsp:txBody>
      <dsp:txXfrm>
        <a:off x="1428923" y="3358775"/>
        <a:ext cx="6160305" cy="1338354"/>
      </dsp:txXfrm>
    </dsp:sp>
    <dsp:sp modelId="{B4BA80B2-A0B4-42C5-8102-C2711C96AB60}">
      <dsp:nvSpPr>
        <dsp:cNvPr id="0" name=""/>
        <dsp:cNvSpPr/>
      </dsp:nvSpPr>
      <dsp:spPr>
        <a:xfrm>
          <a:off x="6937224" y="1078069"/>
          <a:ext cx="924059" cy="924059"/>
        </a:xfrm>
        <a:prstGeom prst="downArrow">
          <a:avLst>
            <a:gd name="adj1" fmla="val 55000"/>
            <a:gd name="adj2" fmla="val 45000"/>
          </a:avLst>
        </a:prstGeom>
        <a:solidFill>
          <a:schemeClr val="accent2">
            <a:tint val="40000"/>
            <a:alpha val="90000"/>
            <a:hueOff val="0"/>
            <a:satOff val="0"/>
            <a:lumOff val="0"/>
            <a:alphaOff val="0"/>
          </a:schemeClr>
        </a:solidFill>
        <a:ln w="19050" cap="rnd"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IN" sz="3600" kern="1200"/>
        </a:p>
      </dsp:txBody>
      <dsp:txXfrm>
        <a:off x="7145137" y="1078069"/>
        <a:ext cx="508233" cy="695354"/>
      </dsp:txXfrm>
    </dsp:sp>
    <dsp:sp modelId="{FD3E82E6-EE59-4C06-80D3-32E0E88A5B3B}">
      <dsp:nvSpPr>
        <dsp:cNvPr id="0" name=""/>
        <dsp:cNvSpPr/>
      </dsp:nvSpPr>
      <dsp:spPr>
        <a:xfrm>
          <a:off x="7630867" y="2727160"/>
          <a:ext cx="924059" cy="924059"/>
        </a:xfrm>
        <a:prstGeom prst="downArrow">
          <a:avLst>
            <a:gd name="adj1" fmla="val 55000"/>
            <a:gd name="adj2" fmla="val 45000"/>
          </a:avLst>
        </a:prstGeom>
        <a:solidFill>
          <a:schemeClr val="accent2">
            <a:tint val="40000"/>
            <a:alpha val="90000"/>
            <a:hueOff val="1974564"/>
            <a:satOff val="-5173"/>
            <a:lumOff val="1852"/>
            <a:alphaOff val="0"/>
          </a:schemeClr>
        </a:solidFill>
        <a:ln w="19050" cap="rnd" cmpd="sng" algn="ctr">
          <a:solidFill>
            <a:schemeClr val="accent2">
              <a:tint val="40000"/>
              <a:alpha val="90000"/>
              <a:hueOff val="1974564"/>
              <a:satOff val="-5173"/>
              <a:lumOff val="1852"/>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7838780" y="2727160"/>
        <a:ext cx="508233" cy="695354"/>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7AE9B27-8CCE-4406-874A-46B6D1FB9FF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7A82AC63-30CB-4C95-8C0A-3B6FE6CE67F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A9242EA-EF1A-4A06-8C7D-0BF799736D46}" type="datetimeFigureOut">
              <a:rPr lang="en-IN" smtClean="0"/>
              <a:t>21-05-2023</a:t>
            </a:fld>
            <a:endParaRPr lang="en-IN"/>
          </a:p>
        </p:txBody>
      </p:sp>
      <p:sp>
        <p:nvSpPr>
          <p:cNvPr id="4" name="Footer Placeholder 3">
            <a:extLst>
              <a:ext uri="{FF2B5EF4-FFF2-40B4-BE49-F238E27FC236}">
                <a16:creationId xmlns:a16="http://schemas.microsoft.com/office/drawing/2014/main" id="{350D562E-D45B-4C58-96FF-D38F5922A06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599CB843-0AE0-4B7B-99F4-EDF76D136FB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EBC4690-C715-4CBF-9C48-1DDC8377E883}" type="slidenum">
              <a:rPr lang="en-IN" smtClean="0"/>
              <a:t>‹#›</a:t>
            </a:fld>
            <a:endParaRPr lang="en-IN"/>
          </a:p>
        </p:txBody>
      </p:sp>
    </p:spTree>
    <p:extLst>
      <p:ext uri="{BB962C8B-B14F-4D97-AF65-F5344CB8AC3E}">
        <p14:creationId xmlns:p14="http://schemas.microsoft.com/office/powerpoint/2010/main" val="143287679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1BE8B24-04F2-4AA7-BE91-655A8E3F1557}" type="datetimeFigureOut">
              <a:rPr lang="en-IN" smtClean="0"/>
              <a:t>21-05-2023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0A3B06B-2C07-442D-8D6B-3CCCA207AED8}" type="slidenum">
              <a:rPr lang="en-IN" smtClean="0"/>
              <a:t>‹#›</a:t>
            </a:fld>
            <a:endParaRPr lang="en-IN"/>
          </a:p>
        </p:txBody>
      </p:sp>
    </p:spTree>
    <p:extLst>
      <p:ext uri="{BB962C8B-B14F-4D97-AF65-F5344CB8AC3E}">
        <p14:creationId xmlns:p14="http://schemas.microsoft.com/office/powerpoint/2010/main" val="17026633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4754">
              <a:defRPr sz="2500">
                <a:solidFill>
                  <a:schemeClr val="tx1"/>
                </a:solidFill>
                <a:latin typeface="Tahoma" pitchFamily="34" charset="0"/>
              </a:defRPr>
            </a:lvl1pPr>
            <a:lvl2pPr marL="746527" indent="-287126" defTabSz="934754">
              <a:defRPr sz="2500">
                <a:solidFill>
                  <a:schemeClr val="tx1"/>
                </a:solidFill>
                <a:latin typeface="Tahoma" pitchFamily="34" charset="0"/>
              </a:defRPr>
            </a:lvl2pPr>
            <a:lvl3pPr marL="1148504" indent="-229701" defTabSz="934754">
              <a:defRPr sz="2500">
                <a:solidFill>
                  <a:schemeClr val="tx1"/>
                </a:solidFill>
                <a:latin typeface="Tahoma" pitchFamily="34" charset="0"/>
              </a:defRPr>
            </a:lvl3pPr>
            <a:lvl4pPr marL="1607906" indent="-229701" defTabSz="934754">
              <a:defRPr sz="2500">
                <a:solidFill>
                  <a:schemeClr val="tx1"/>
                </a:solidFill>
                <a:latin typeface="Tahoma" pitchFamily="34" charset="0"/>
              </a:defRPr>
            </a:lvl4pPr>
            <a:lvl5pPr marL="2067307" indent="-229701" defTabSz="934754">
              <a:defRPr sz="2500">
                <a:solidFill>
                  <a:schemeClr val="tx1"/>
                </a:solidFill>
                <a:latin typeface="Tahoma" pitchFamily="34" charset="0"/>
              </a:defRPr>
            </a:lvl5pPr>
            <a:lvl6pPr marL="2526708" indent="-229701" defTabSz="934754" eaLnBrk="0" fontAlgn="base" hangingPunct="0">
              <a:spcBef>
                <a:spcPct val="0"/>
              </a:spcBef>
              <a:spcAft>
                <a:spcPct val="0"/>
              </a:spcAft>
              <a:defRPr sz="2500">
                <a:solidFill>
                  <a:schemeClr val="tx1"/>
                </a:solidFill>
                <a:latin typeface="Tahoma" pitchFamily="34" charset="0"/>
              </a:defRPr>
            </a:lvl6pPr>
            <a:lvl7pPr marL="2986110" indent="-229701" defTabSz="934754" eaLnBrk="0" fontAlgn="base" hangingPunct="0">
              <a:spcBef>
                <a:spcPct val="0"/>
              </a:spcBef>
              <a:spcAft>
                <a:spcPct val="0"/>
              </a:spcAft>
              <a:defRPr sz="2500">
                <a:solidFill>
                  <a:schemeClr val="tx1"/>
                </a:solidFill>
                <a:latin typeface="Tahoma" pitchFamily="34" charset="0"/>
              </a:defRPr>
            </a:lvl7pPr>
            <a:lvl8pPr marL="3445511" indent="-229701" defTabSz="934754" eaLnBrk="0" fontAlgn="base" hangingPunct="0">
              <a:spcBef>
                <a:spcPct val="0"/>
              </a:spcBef>
              <a:spcAft>
                <a:spcPct val="0"/>
              </a:spcAft>
              <a:defRPr sz="2500">
                <a:solidFill>
                  <a:schemeClr val="tx1"/>
                </a:solidFill>
                <a:latin typeface="Tahoma" pitchFamily="34" charset="0"/>
              </a:defRPr>
            </a:lvl8pPr>
            <a:lvl9pPr marL="3904913" indent="-229701" defTabSz="934754" eaLnBrk="0" fontAlgn="base" hangingPunct="0">
              <a:spcBef>
                <a:spcPct val="0"/>
              </a:spcBef>
              <a:spcAft>
                <a:spcPct val="0"/>
              </a:spcAft>
              <a:defRPr sz="2500">
                <a:solidFill>
                  <a:schemeClr val="tx1"/>
                </a:solidFill>
                <a:latin typeface="Tahoma" pitchFamily="34" charset="0"/>
              </a:defRPr>
            </a:lvl9pPr>
          </a:lstStyle>
          <a:p>
            <a:pPr marL="0" marR="0" lvl="0" indent="0" algn="l" defTabSz="93475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err="1">
                <a:ln>
                  <a:noFill/>
                </a:ln>
                <a:solidFill>
                  <a:prstClr val="black"/>
                </a:solidFill>
                <a:effectLst/>
                <a:uLnTx/>
                <a:uFillTx/>
                <a:latin typeface="Arial" charset="0"/>
                <a:ea typeface="+mn-ea"/>
                <a:cs typeface="+mn-cs"/>
              </a:rPr>
              <a:t>sdfsfsfsd</a:t>
            </a:r>
            <a:endParaRPr kumimoji="0" lang="en-US" sz="1200" b="0" i="0" u="none" strike="noStrike" kern="1200" cap="none" spc="0" normalizeH="0" baseline="0" noProof="0">
              <a:ln>
                <a:noFill/>
              </a:ln>
              <a:solidFill>
                <a:prstClr val="black"/>
              </a:solidFill>
              <a:effectLst/>
              <a:uLnTx/>
              <a:uFillTx/>
              <a:latin typeface="Arial" charset="0"/>
              <a:ea typeface="+mn-ea"/>
              <a:cs typeface="+mn-cs"/>
            </a:endParaRPr>
          </a:p>
        </p:txBody>
      </p:sp>
      <p:sp>
        <p:nvSpPr>
          <p:cNvPr id="53251"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4754">
              <a:defRPr sz="2500">
                <a:solidFill>
                  <a:schemeClr val="tx1"/>
                </a:solidFill>
                <a:latin typeface="Tahoma" pitchFamily="34" charset="0"/>
              </a:defRPr>
            </a:lvl1pPr>
            <a:lvl2pPr marL="746527" indent="-287126" defTabSz="934754">
              <a:defRPr sz="2500">
                <a:solidFill>
                  <a:schemeClr val="tx1"/>
                </a:solidFill>
                <a:latin typeface="Tahoma" pitchFamily="34" charset="0"/>
              </a:defRPr>
            </a:lvl2pPr>
            <a:lvl3pPr marL="1148504" indent="-229701" defTabSz="934754">
              <a:defRPr sz="2500">
                <a:solidFill>
                  <a:schemeClr val="tx1"/>
                </a:solidFill>
                <a:latin typeface="Tahoma" pitchFamily="34" charset="0"/>
              </a:defRPr>
            </a:lvl3pPr>
            <a:lvl4pPr marL="1607906" indent="-229701" defTabSz="934754">
              <a:defRPr sz="2500">
                <a:solidFill>
                  <a:schemeClr val="tx1"/>
                </a:solidFill>
                <a:latin typeface="Tahoma" pitchFamily="34" charset="0"/>
              </a:defRPr>
            </a:lvl4pPr>
            <a:lvl5pPr marL="2067307" indent="-229701" defTabSz="934754">
              <a:defRPr sz="2500">
                <a:solidFill>
                  <a:schemeClr val="tx1"/>
                </a:solidFill>
                <a:latin typeface="Tahoma" pitchFamily="34" charset="0"/>
              </a:defRPr>
            </a:lvl5pPr>
            <a:lvl6pPr marL="2526708" indent="-229701" defTabSz="934754" eaLnBrk="0" fontAlgn="base" hangingPunct="0">
              <a:spcBef>
                <a:spcPct val="0"/>
              </a:spcBef>
              <a:spcAft>
                <a:spcPct val="0"/>
              </a:spcAft>
              <a:defRPr sz="2500">
                <a:solidFill>
                  <a:schemeClr val="tx1"/>
                </a:solidFill>
                <a:latin typeface="Tahoma" pitchFamily="34" charset="0"/>
              </a:defRPr>
            </a:lvl6pPr>
            <a:lvl7pPr marL="2986110" indent="-229701" defTabSz="934754" eaLnBrk="0" fontAlgn="base" hangingPunct="0">
              <a:spcBef>
                <a:spcPct val="0"/>
              </a:spcBef>
              <a:spcAft>
                <a:spcPct val="0"/>
              </a:spcAft>
              <a:defRPr sz="2500">
                <a:solidFill>
                  <a:schemeClr val="tx1"/>
                </a:solidFill>
                <a:latin typeface="Tahoma" pitchFamily="34" charset="0"/>
              </a:defRPr>
            </a:lvl7pPr>
            <a:lvl8pPr marL="3445511" indent="-229701" defTabSz="934754" eaLnBrk="0" fontAlgn="base" hangingPunct="0">
              <a:spcBef>
                <a:spcPct val="0"/>
              </a:spcBef>
              <a:spcAft>
                <a:spcPct val="0"/>
              </a:spcAft>
              <a:defRPr sz="2500">
                <a:solidFill>
                  <a:schemeClr val="tx1"/>
                </a:solidFill>
                <a:latin typeface="Tahoma" pitchFamily="34" charset="0"/>
              </a:defRPr>
            </a:lvl8pPr>
            <a:lvl9pPr marL="3904913" indent="-229701" defTabSz="934754" eaLnBrk="0" fontAlgn="base" hangingPunct="0">
              <a:spcBef>
                <a:spcPct val="0"/>
              </a:spcBef>
              <a:spcAft>
                <a:spcPct val="0"/>
              </a:spcAft>
              <a:defRPr sz="2500">
                <a:solidFill>
                  <a:schemeClr val="tx1"/>
                </a:solidFill>
                <a:latin typeface="Tahoma" pitchFamily="34" charset="0"/>
              </a:defRPr>
            </a:lvl9pPr>
          </a:lstStyle>
          <a:p>
            <a:pPr marL="0" marR="0" lvl="0" indent="0" algn="l" defTabSz="93475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rial" charset="0"/>
                <a:ea typeface="+mn-ea"/>
                <a:cs typeface="+mn-cs"/>
              </a:rPr>
              <a:t>SJB Institute of Technology</a:t>
            </a:r>
          </a:p>
        </p:txBody>
      </p:sp>
      <p:sp>
        <p:nvSpPr>
          <p:cNvPr id="5325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4754">
              <a:defRPr sz="2500">
                <a:solidFill>
                  <a:schemeClr val="tx1"/>
                </a:solidFill>
                <a:latin typeface="Tahoma" pitchFamily="34" charset="0"/>
              </a:defRPr>
            </a:lvl1pPr>
            <a:lvl2pPr marL="746527" indent="-287126" defTabSz="934754">
              <a:defRPr sz="2500">
                <a:solidFill>
                  <a:schemeClr val="tx1"/>
                </a:solidFill>
                <a:latin typeface="Tahoma" pitchFamily="34" charset="0"/>
              </a:defRPr>
            </a:lvl2pPr>
            <a:lvl3pPr marL="1148504" indent="-229701" defTabSz="934754">
              <a:defRPr sz="2500">
                <a:solidFill>
                  <a:schemeClr val="tx1"/>
                </a:solidFill>
                <a:latin typeface="Tahoma" pitchFamily="34" charset="0"/>
              </a:defRPr>
            </a:lvl3pPr>
            <a:lvl4pPr marL="1607906" indent="-229701" defTabSz="934754">
              <a:defRPr sz="2500">
                <a:solidFill>
                  <a:schemeClr val="tx1"/>
                </a:solidFill>
                <a:latin typeface="Tahoma" pitchFamily="34" charset="0"/>
              </a:defRPr>
            </a:lvl4pPr>
            <a:lvl5pPr marL="2067307" indent="-229701" defTabSz="934754">
              <a:defRPr sz="2500">
                <a:solidFill>
                  <a:schemeClr val="tx1"/>
                </a:solidFill>
                <a:latin typeface="Tahoma" pitchFamily="34" charset="0"/>
              </a:defRPr>
            </a:lvl5pPr>
            <a:lvl6pPr marL="2526708" indent="-229701" defTabSz="934754" eaLnBrk="0" fontAlgn="base" hangingPunct="0">
              <a:spcBef>
                <a:spcPct val="0"/>
              </a:spcBef>
              <a:spcAft>
                <a:spcPct val="0"/>
              </a:spcAft>
              <a:defRPr sz="2500">
                <a:solidFill>
                  <a:schemeClr val="tx1"/>
                </a:solidFill>
                <a:latin typeface="Tahoma" pitchFamily="34" charset="0"/>
              </a:defRPr>
            </a:lvl6pPr>
            <a:lvl7pPr marL="2986110" indent="-229701" defTabSz="934754" eaLnBrk="0" fontAlgn="base" hangingPunct="0">
              <a:spcBef>
                <a:spcPct val="0"/>
              </a:spcBef>
              <a:spcAft>
                <a:spcPct val="0"/>
              </a:spcAft>
              <a:defRPr sz="2500">
                <a:solidFill>
                  <a:schemeClr val="tx1"/>
                </a:solidFill>
                <a:latin typeface="Tahoma" pitchFamily="34" charset="0"/>
              </a:defRPr>
            </a:lvl7pPr>
            <a:lvl8pPr marL="3445511" indent="-229701" defTabSz="934754" eaLnBrk="0" fontAlgn="base" hangingPunct="0">
              <a:spcBef>
                <a:spcPct val="0"/>
              </a:spcBef>
              <a:spcAft>
                <a:spcPct val="0"/>
              </a:spcAft>
              <a:defRPr sz="2500">
                <a:solidFill>
                  <a:schemeClr val="tx1"/>
                </a:solidFill>
                <a:latin typeface="Tahoma" pitchFamily="34" charset="0"/>
              </a:defRPr>
            </a:lvl8pPr>
            <a:lvl9pPr marL="3904913" indent="-229701" defTabSz="934754" eaLnBrk="0" fontAlgn="base" hangingPunct="0">
              <a:spcBef>
                <a:spcPct val="0"/>
              </a:spcBef>
              <a:spcAft>
                <a:spcPct val="0"/>
              </a:spcAft>
              <a:defRPr sz="2500">
                <a:solidFill>
                  <a:schemeClr val="tx1"/>
                </a:solidFill>
                <a:latin typeface="Tahoma" pitchFamily="34" charset="0"/>
              </a:defRPr>
            </a:lvl9pPr>
          </a:lstStyle>
          <a:p>
            <a:pPr marL="0" marR="0" lvl="0" indent="0" algn="r" defTabSz="934754" rtl="0" eaLnBrk="1" fontAlgn="auto" latinLnBrk="0" hangingPunct="1">
              <a:lnSpc>
                <a:spcPct val="100000"/>
              </a:lnSpc>
              <a:spcBef>
                <a:spcPts val="0"/>
              </a:spcBef>
              <a:spcAft>
                <a:spcPts val="0"/>
              </a:spcAft>
              <a:buClrTx/>
              <a:buSzTx/>
              <a:buFontTx/>
              <a:buNone/>
              <a:tabLst/>
              <a:defRPr/>
            </a:pPr>
            <a:fld id="{371BF9F1-7DCD-4D00-842C-3FCD54746272}" type="slidenum">
              <a:rPr kumimoji="0" lang="en-US" sz="1200" b="0" i="0" u="none" strike="noStrike" kern="1200" cap="none" spc="0" normalizeH="0" baseline="0" noProof="0">
                <a:ln>
                  <a:noFill/>
                </a:ln>
                <a:solidFill>
                  <a:prstClr val="black"/>
                </a:solidFill>
                <a:effectLst/>
                <a:uLnTx/>
                <a:uFillTx/>
                <a:latin typeface="Arial" charset="0"/>
                <a:ea typeface="+mn-ea"/>
                <a:cs typeface="+mn-cs"/>
              </a:rPr>
              <a:pPr marL="0" marR="0" lvl="0" indent="0" algn="r" defTabSz="934754" rtl="0" eaLnBrk="1" fontAlgn="auto" latinLnBrk="0" hangingPunct="1">
                <a:lnSpc>
                  <a:spcPct val="100000"/>
                </a:lnSpc>
                <a:spcBef>
                  <a:spcPts val="0"/>
                </a:spcBef>
                <a:spcAft>
                  <a:spcPts val="0"/>
                </a:spcAft>
                <a:buClrTx/>
                <a:buSzTx/>
                <a:buFontTx/>
                <a:buNone/>
                <a:tabLst/>
                <a:defRPr/>
              </a:pPr>
              <a:t>0</a:t>
            </a:fld>
            <a:endParaRPr kumimoji="0" lang="en-US" sz="1200" b="0" i="0" u="none" strike="noStrike" kern="1200" cap="none" spc="0" normalizeH="0" baseline="0" noProof="0">
              <a:ln>
                <a:noFill/>
              </a:ln>
              <a:solidFill>
                <a:prstClr val="black"/>
              </a:solidFill>
              <a:effectLst/>
              <a:uLnTx/>
              <a:uFillTx/>
              <a:latin typeface="Arial" charset="0"/>
              <a:ea typeface="+mn-ea"/>
              <a:cs typeface="+mn-cs"/>
            </a:endParaRPr>
          </a:p>
        </p:txBody>
      </p:sp>
      <p:sp>
        <p:nvSpPr>
          <p:cNvPr id="53253" name="Rectangle 2"/>
          <p:cNvSpPr>
            <a:spLocks noGrp="1" noRot="1" noChangeAspect="1" noChangeArrowheads="1" noTextEdit="1"/>
          </p:cNvSpPr>
          <p:nvPr>
            <p:ph type="sldImg"/>
          </p:nvPr>
        </p:nvSpPr>
        <p:spPr>
          <a:xfrm>
            <a:off x="425450" y="698500"/>
            <a:ext cx="6203950" cy="3490913"/>
          </a:xfrm>
          <a:ln/>
        </p:spPr>
      </p:sp>
      <p:sp>
        <p:nvSpPr>
          <p:cNvPr id="5325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IN" dirty="0"/>
          </a:p>
        </p:txBody>
      </p:sp>
    </p:spTree>
    <p:extLst>
      <p:ext uri="{BB962C8B-B14F-4D97-AF65-F5344CB8AC3E}">
        <p14:creationId xmlns:p14="http://schemas.microsoft.com/office/powerpoint/2010/main" val="13565843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80A3B06B-2C07-442D-8D6B-3CCCA207AED8}" type="slidenum">
              <a:rPr lang="en-IN" smtClean="0"/>
              <a:t>1</a:t>
            </a:fld>
            <a:endParaRPr lang="en-IN"/>
          </a:p>
        </p:txBody>
      </p:sp>
    </p:spTree>
    <p:extLst>
      <p:ext uri="{BB962C8B-B14F-4D97-AF65-F5344CB8AC3E}">
        <p14:creationId xmlns:p14="http://schemas.microsoft.com/office/powerpoint/2010/main" val="16093190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F70ACE-EDE4-46BE-9FFD-515D1EB4546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1A80D7E0-9660-4186-940B-F871104D114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7ED73B3E-9EE4-4138-A63F-B6866CE72DD4}"/>
              </a:ext>
            </a:extLst>
          </p:cNvPr>
          <p:cNvSpPr>
            <a:spLocks noGrp="1"/>
          </p:cNvSpPr>
          <p:nvPr>
            <p:ph type="dt" sz="half" idx="10"/>
          </p:nvPr>
        </p:nvSpPr>
        <p:spPr/>
        <p:txBody>
          <a:bodyPr/>
          <a:lstStyle/>
          <a:p>
            <a:fld id="{63CF9E53-1173-4E82-8D05-9D27C8C2DADD}" type="datetime1">
              <a:rPr lang="en-IN" smtClean="0"/>
              <a:t>21-05-2023</a:t>
            </a:fld>
            <a:endParaRPr lang="en-IN"/>
          </a:p>
        </p:txBody>
      </p:sp>
      <p:sp>
        <p:nvSpPr>
          <p:cNvPr id="5" name="Footer Placeholder 4">
            <a:extLst>
              <a:ext uri="{FF2B5EF4-FFF2-40B4-BE49-F238E27FC236}">
                <a16:creationId xmlns:a16="http://schemas.microsoft.com/office/drawing/2014/main" id="{E511A3D1-0C6E-4BD4-896B-30BE09F9FA48}"/>
              </a:ext>
            </a:extLst>
          </p:cNvPr>
          <p:cNvSpPr>
            <a:spLocks noGrp="1"/>
          </p:cNvSpPr>
          <p:nvPr>
            <p:ph type="ftr" sz="quarter" idx="11"/>
          </p:nvPr>
        </p:nvSpPr>
        <p:spPr/>
        <p:txBody>
          <a:bodyPr/>
          <a:lstStyle/>
          <a:p>
            <a:r>
              <a:rPr lang="en-IN"/>
              <a:t>Dept. of ECE, SJBIT</a:t>
            </a:r>
          </a:p>
        </p:txBody>
      </p:sp>
      <p:sp>
        <p:nvSpPr>
          <p:cNvPr id="6" name="Slide Number Placeholder 5">
            <a:extLst>
              <a:ext uri="{FF2B5EF4-FFF2-40B4-BE49-F238E27FC236}">
                <a16:creationId xmlns:a16="http://schemas.microsoft.com/office/drawing/2014/main" id="{77FEC3D6-8E62-4E35-BDD1-2022488ECAF5}"/>
              </a:ext>
            </a:extLst>
          </p:cNvPr>
          <p:cNvSpPr>
            <a:spLocks noGrp="1"/>
          </p:cNvSpPr>
          <p:nvPr>
            <p:ph type="sldNum" sz="quarter" idx="12"/>
          </p:nvPr>
        </p:nvSpPr>
        <p:spPr/>
        <p:txBody>
          <a:bodyPr/>
          <a:lstStyle/>
          <a:p>
            <a:fld id="{E63B4245-EA72-4379-8660-48291007AEB3}" type="slidenum">
              <a:rPr lang="en-IN" smtClean="0"/>
              <a:t>‹#›</a:t>
            </a:fld>
            <a:endParaRPr lang="en-IN"/>
          </a:p>
        </p:txBody>
      </p:sp>
    </p:spTree>
    <p:extLst>
      <p:ext uri="{BB962C8B-B14F-4D97-AF65-F5344CB8AC3E}">
        <p14:creationId xmlns:p14="http://schemas.microsoft.com/office/powerpoint/2010/main" val="11946899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2B564E-1F1A-4A54-A038-2C057345A055}"/>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F392071-210D-44F4-95E5-B441D8F1E1F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3E27548-E141-4141-AF60-BC11072996F2}"/>
              </a:ext>
            </a:extLst>
          </p:cNvPr>
          <p:cNvSpPr>
            <a:spLocks noGrp="1"/>
          </p:cNvSpPr>
          <p:nvPr>
            <p:ph type="dt" sz="half" idx="10"/>
          </p:nvPr>
        </p:nvSpPr>
        <p:spPr/>
        <p:txBody>
          <a:bodyPr/>
          <a:lstStyle/>
          <a:p>
            <a:fld id="{11FDC815-133B-4306-8642-8EB1DE40C180}" type="datetime1">
              <a:rPr lang="en-IN" smtClean="0"/>
              <a:t>21-05-2023</a:t>
            </a:fld>
            <a:endParaRPr lang="en-IN"/>
          </a:p>
        </p:txBody>
      </p:sp>
      <p:sp>
        <p:nvSpPr>
          <p:cNvPr id="5" name="Footer Placeholder 4">
            <a:extLst>
              <a:ext uri="{FF2B5EF4-FFF2-40B4-BE49-F238E27FC236}">
                <a16:creationId xmlns:a16="http://schemas.microsoft.com/office/drawing/2014/main" id="{900DF7F5-065B-42AE-890F-1E23405A7DA4}"/>
              </a:ext>
            </a:extLst>
          </p:cNvPr>
          <p:cNvSpPr>
            <a:spLocks noGrp="1"/>
          </p:cNvSpPr>
          <p:nvPr>
            <p:ph type="ftr" sz="quarter" idx="11"/>
          </p:nvPr>
        </p:nvSpPr>
        <p:spPr/>
        <p:txBody>
          <a:bodyPr/>
          <a:lstStyle/>
          <a:p>
            <a:r>
              <a:rPr lang="en-IN"/>
              <a:t>Dept. of ECE, SJBIT</a:t>
            </a:r>
          </a:p>
        </p:txBody>
      </p:sp>
      <p:sp>
        <p:nvSpPr>
          <p:cNvPr id="6" name="Slide Number Placeholder 5">
            <a:extLst>
              <a:ext uri="{FF2B5EF4-FFF2-40B4-BE49-F238E27FC236}">
                <a16:creationId xmlns:a16="http://schemas.microsoft.com/office/drawing/2014/main" id="{E43E0BAB-C3EB-4093-AD6E-242D3990A6EA}"/>
              </a:ext>
            </a:extLst>
          </p:cNvPr>
          <p:cNvSpPr>
            <a:spLocks noGrp="1"/>
          </p:cNvSpPr>
          <p:nvPr>
            <p:ph type="sldNum" sz="quarter" idx="12"/>
          </p:nvPr>
        </p:nvSpPr>
        <p:spPr/>
        <p:txBody>
          <a:bodyPr/>
          <a:lstStyle/>
          <a:p>
            <a:fld id="{E63B4245-EA72-4379-8660-48291007AEB3}" type="slidenum">
              <a:rPr lang="en-IN" smtClean="0"/>
              <a:t>‹#›</a:t>
            </a:fld>
            <a:endParaRPr lang="en-IN"/>
          </a:p>
        </p:txBody>
      </p:sp>
    </p:spTree>
    <p:extLst>
      <p:ext uri="{BB962C8B-B14F-4D97-AF65-F5344CB8AC3E}">
        <p14:creationId xmlns:p14="http://schemas.microsoft.com/office/powerpoint/2010/main" val="30054717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1D32A1E-884D-419F-B449-49E490E1837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8459088E-3CB1-4C20-B4DE-35A5AF99654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A3C7F5D-A521-40B4-AC88-143429145223}"/>
              </a:ext>
            </a:extLst>
          </p:cNvPr>
          <p:cNvSpPr>
            <a:spLocks noGrp="1"/>
          </p:cNvSpPr>
          <p:nvPr>
            <p:ph type="dt" sz="half" idx="10"/>
          </p:nvPr>
        </p:nvSpPr>
        <p:spPr/>
        <p:txBody>
          <a:bodyPr/>
          <a:lstStyle/>
          <a:p>
            <a:fld id="{180678DA-4065-4A50-8A80-086CA9903959}" type="datetime1">
              <a:rPr lang="en-IN" smtClean="0"/>
              <a:t>21-05-2023</a:t>
            </a:fld>
            <a:endParaRPr lang="en-IN"/>
          </a:p>
        </p:txBody>
      </p:sp>
      <p:sp>
        <p:nvSpPr>
          <p:cNvPr id="5" name="Footer Placeholder 4">
            <a:extLst>
              <a:ext uri="{FF2B5EF4-FFF2-40B4-BE49-F238E27FC236}">
                <a16:creationId xmlns:a16="http://schemas.microsoft.com/office/drawing/2014/main" id="{0EC4166E-FBFA-47F5-9874-62D7EED51E0F}"/>
              </a:ext>
            </a:extLst>
          </p:cNvPr>
          <p:cNvSpPr>
            <a:spLocks noGrp="1"/>
          </p:cNvSpPr>
          <p:nvPr>
            <p:ph type="ftr" sz="quarter" idx="11"/>
          </p:nvPr>
        </p:nvSpPr>
        <p:spPr/>
        <p:txBody>
          <a:bodyPr/>
          <a:lstStyle/>
          <a:p>
            <a:r>
              <a:rPr lang="en-IN"/>
              <a:t>Dept. of ECE, SJBIT</a:t>
            </a:r>
          </a:p>
        </p:txBody>
      </p:sp>
      <p:sp>
        <p:nvSpPr>
          <p:cNvPr id="6" name="Slide Number Placeholder 5">
            <a:extLst>
              <a:ext uri="{FF2B5EF4-FFF2-40B4-BE49-F238E27FC236}">
                <a16:creationId xmlns:a16="http://schemas.microsoft.com/office/drawing/2014/main" id="{9B8F3676-BFAA-4BFC-A1B4-D4C894C31DE4}"/>
              </a:ext>
            </a:extLst>
          </p:cNvPr>
          <p:cNvSpPr>
            <a:spLocks noGrp="1"/>
          </p:cNvSpPr>
          <p:nvPr>
            <p:ph type="sldNum" sz="quarter" idx="12"/>
          </p:nvPr>
        </p:nvSpPr>
        <p:spPr/>
        <p:txBody>
          <a:bodyPr/>
          <a:lstStyle/>
          <a:p>
            <a:fld id="{E63B4245-EA72-4379-8660-48291007AEB3}" type="slidenum">
              <a:rPr lang="en-IN" smtClean="0"/>
              <a:t>‹#›</a:t>
            </a:fld>
            <a:endParaRPr lang="en-IN"/>
          </a:p>
        </p:txBody>
      </p:sp>
    </p:spTree>
    <p:extLst>
      <p:ext uri="{BB962C8B-B14F-4D97-AF65-F5344CB8AC3E}">
        <p14:creationId xmlns:p14="http://schemas.microsoft.com/office/powerpoint/2010/main" val="41378667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B1052-1D2D-4D93-BA27-81E04BA2C34F}"/>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18A2F621-5BE8-4CA1-AA04-BD2A31DFDBA6}"/>
              </a:ext>
            </a:extLst>
          </p:cNvPr>
          <p:cNvSpPr>
            <a:spLocks noGrp="1"/>
          </p:cNvSpPr>
          <p:nvPr>
            <p:ph type="dt" sz="half" idx="10"/>
          </p:nvPr>
        </p:nvSpPr>
        <p:spPr/>
        <p:txBody>
          <a:bodyPr/>
          <a:lstStyle/>
          <a:p>
            <a:fld id="{BBBBB666-B211-4BDB-BF4E-0372931C04A8}" type="datetime1">
              <a:rPr lang="en-IN" smtClean="0"/>
              <a:t>21-05-2023</a:t>
            </a:fld>
            <a:endParaRPr lang="en-IN"/>
          </a:p>
        </p:txBody>
      </p:sp>
      <p:sp>
        <p:nvSpPr>
          <p:cNvPr id="4" name="Footer Placeholder 3">
            <a:extLst>
              <a:ext uri="{FF2B5EF4-FFF2-40B4-BE49-F238E27FC236}">
                <a16:creationId xmlns:a16="http://schemas.microsoft.com/office/drawing/2014/main" id="{0D9B10A4-EB14-4176-ACED-E6E92978C33A}"/>
              </a:ext>
            </a:extLst>
          </p:cNvPr>
          <p:cNvSpPr>
            <a:spLocks noGrp="1"/>
          </p:cNvSpPr>
          <p:nvPr>
            <p:ph type="ftr" sz="quarter" idx="11"/>
          </p:nvPr>
        </p:nvSpPr>
        <p:spPr/>
        <p:txBody>
          <a:bodyPr/>
          <a:lstStyle/>
          <a:p>
            <a:r>
              <a:rPr lang="en-IN"/>
              <a:t>Dept. of ECE, SJBIT</a:t>
            </a:r>
          </a:p>
        </p:txBody>
      </p:sp>
      <p:sp>
        <p:nvSpPr>
          <p:cNvPr id="5" name="Slide Number Placeholder 4">
            <a:extLst>
              <a:ext uri="{FF2B5EF4-FFF2-40B4-BE49-F238E27FC236}">
                <a16:creationId xmlns:a16="http://schemas.microsoft.com/office/drawing/2014/main" id="{0859CCDD-A6C2-471F-9FD4-A02CAE6A7B23}"/>
              </a:ext>
            </a:extLst>
          </p:cNvPr>
          <p:cNvSpPr>
            <a:spLocks noGrp="1"/>
          </p:cNvSpPr>
          <p:nvPr>
            <p:ph type="sldNum" sz="quarter" idx="12"/>
          </p:nvPr>
        </p:nvSpPr>
        <p:spPr/>
        <p:txBody>
          <a:bodyPr/>
          <a:lstStyle/>
          <a:p>
            <a:fld id="{E63B4245-EA72-4379-8660-48291007AEB3}" type="slidenum">
              <a:rPr lang="en-IN" smtClean="0"/>
              <a:t>‹#›</a:t>
            </a:fld>
            <a:endParaRPr lang="en-IN"/>
          </a:p>
        </p:txBody>
      </p:sp>
    </p:spTree>
    <p:extLst>
      <p:ext uri="{BB962C8B-B14F-4D97-AF65-F5344CB8AC3E}">
        <p14:creationId xmlns:p14="http://schemas.microsoft.com/office/powerpoint/2010/main" val="11453226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6CC360-55DC-4B52-BDB1-5ECAA4F49C0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B6EC1D91-9E57-4ABB-ADA9-DBA63B29806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B5B5C422-432C-446E-A623-24769B630440}"/>
              </a:ext>
            </a:extLst>
          </p:cNvPr>
          <p:cNvSpPr>
            <a:spLocks noGrp="1"/>
          </p:cNvSpPr>
          <p:nvPr>
            <p:ph type="dt" sz="half" idx="10"/>
          </p:nvPr>
        </p:nvSpPr>
        <p:spPr/>
        <p:txBody>
          <a:bodyPr/>
          <a:lstStyle/>
          <a:p>
            <a:fld id="{FBF340A6-5638-4B91-9675-BA35005FD42A}" type="datetime1">
              <a:rPr lang="en-IN" smtClean="0"/>
              <a:t>21-05-2023</a:t>
            </a:fld>
            <a:endParaRPr lang="en-IN"/>
          </a:p>
        </p:txBody>
      </p:sp>
      <p:sp>
        <p:nvSpPr>
          <p:cNvPr id="5" name="Footer Placeholder 4">
            <a:extLst>
              <a:ext uri="{FF2B5EF4-FFF2-40B4-BE49-F238E27FC236}">
                <a16:creationId xmlns:a16="http://schemas.microsoft.com/office/drawing/2014/main" id="{3CDC7EA9-D06E-4933-9A24-4E22A178BC44}"/>
              </a:ext>
            </a:extLst>
          </p:cNvPr>
          <p:cNvSpPr>
            <a:spLocks noGrp="1"/>
          </p:cNvSpPr>
          <p:nvPr>
            <p:ph type="ftr" sz="quarter" idx="11"/>
          </p:nvPr>
        </p:nvSpPr>
        <p:spPr>
          <a:xfrm>
            <a:off x="4038600" y="6356350"/>
            <a:ext cx="4114800" cy="365125"/>
          </a:xfrm>
          <a:prstGeom prst="rect">
            <a:avLst/>
          </a:prstGeom>
        </p:spPr>
        <p:txBody>
          <a:bodyPr/>
          <a:lstStyle/>
          <a:p>
            <a:r>
              <a:rPr lang="en-IN"/>
              <a:t>Dept. of ECE, SJBIT</a:t>
            </a:r>
          </a:p>
        </p:txBody>
      </p:sp>
      <p:sp>
        <p:nvSpPr>
          <p:cNvPr id="6" name="Slide Number Placeholder 5">
            <a:extLst>
              <a:ext uri="{FF2B5EF4-FFF2-40B4-BE49-F238E27FC236}">
                <a16:creationId xmlns:a16="http://schemas.microsoft.com/office/drawing/2014/main" id="{D6833BAE-1C4C-43F3-9496-260BD8371C33}"/>
              </a:ext>
            </a:extLst>
          </p:cNvPr>
          <p:cNvSpPr>
            <a:spLocks noGrp="1"/>
          </p:cNvSpPr>
          <p:nvPr>
            <p:ph type="sldNum" sz="quarter" idx="12"/>
          </p:nvPr>
        </p:nvSpPr>
        <p:spPr/>
        <p:txBody>
          <a:bodyPr/>
          <a:lstStyle/>
          <a:p>
            <a:fld id="{98BE86A0-2B3E-4B29-89C1-BAE9784D7065}" type="slidenum">
              <a:rPr lang="en-IN" smtClean="0"/>
              <a:t>‹#›</a:t>
            </a:fld>
            <a:endParaRPr lang="en-IN"/>
          </a:p>
        </p:txBody>
      </p:sp>
    </p:spTree>
    <p:extLst>
      <p:ext uri="{BB962C8B-B14F-4D97-AF65-F5344CB8AC3E}">
        <p14:creationId xmlns:p14="http://schemas.microsoft.com/office/powerpoint/2010/main" val="9764456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5B05D6-4E15-4C35-A527-B2E9C6DBA640}"/>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3A45E737-C0FF-4059-B06F-392820AE45D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317CF15-0CB7-45E7-A8F4-5B29AE1C20FE}"/>
              </a:ext>
            </a:extLst>
          </p:cNvPr>
          <p:cNvSpPr>
            <a:spLocks noGrp="1"/>
          </p:cNvSpPr>
          <p:nvPr>
            <p:ph type="dt" sz="half" idx="10"/>
          </p:nvPr>
        </p:nvSpPr>
        <p:spPr/>
        <p:txBody>
          <a:bodyPr/>
          <a:lstStyle/>
          <a:p>
            <a:fld id="{0707A03B-CC63-43FA-A9F5-E07BC1898298}" type="datetime1">
              <a:rPr lang="en-IN" smtClean="0"/>
              <a:t>21-05-2023</a:t>
            </a:fld>
            <a:endParaRPr lang="en-IN"/>
          </a:p>
        </p:txBody>
      </p:sp>
      <p:sp>
        <p:nvSpPr>
          <p:cNvPr id="5" name="Footer Placeholder 4">
            <a:extLst>
              <a:ext uri="{FF2B5EF4-FFF2-40B4-BE49-F238E27FC236}">
                <a16:creationId xmlns:a16="http://schemas.microsoft.com/office/drawing/2014/main" id="{71C8A4ED-8933-4D0D-A22F-AC943BAC29C4}"/>
              </a:ext>
            </a:extLst>
          </p:cNvPr>
          <p:cNvSpPr>
            <a:spLocks noGrp="1"/>
          </p:cNvSpPr>
          <p:nvPr>
            <p:ph type="ftr" sz="quarter" idx="11"/>
          </p:nvPr>
        </p:nvSpPr>
        <p:spPr>
          <a:xfrm>
            <a:off x="4038600" y="6356350"/>
            <a:ext cx="4114800" cy="365125"/>
          </a:xfrm>
          <a:prstGeom prst="rect">
            <a:avLst/>
          </a:prstGeom>
        </p:spPr>
        <p:txBody>
          <a:bodyPr/>
          <a:lstStyle/>
          <a:p>
            <a:r>
              <a:rPr lang="en-IN"/>
              <a:t>Dept. of ECE, SJBIT</a:t>
            </a:r>
          </a:p>
        </p:txBody>
      </p:sp>
      <p:sp>
        <p:nvSpPr>
          <p:cNvPr id="6" name="Slide Number Placeholder 5">
            <a:extLst>
              <a:ext uri="{FF2B5EF4-FFF2-40B4-BE49-F238E27FC236}">
                <a16:creationId xmlns:a16="http://schemas.microsoft.com/office/drawing/2014/main" id="{DCCF7BC4-B271-4D22-95E0-5AFEF1928210}"/>
              </a:ext>
            </a:extLst>
          </p:cNvPr>
          <p:cNvSpPr>
            <a:spLocks noGrp="1"/>
          </p:cNvSpPr>
          <p:nvPr>
            <p:ph type="sldNum" sz="quarter" idx="12"/>
          </p:nvPr>
        </p:nvSpPr>
        <p:spPr/>
        <p:txBody>
          <a:bodyPr/>
          <a:lstStyle/>
          <a:p>
            <a:fld id="{98BE86A0-2B3E-4B29-89C1-BAE9784D7065}" type="slidenum">
              <a:rPr lang="en-IN" smtClean="0"/>
              <a:t>‹#›</a:t>
            </a:fld>
            <a:endParaRPr lang="en-IN"/>
          </a:p>
        </p:txBody>
      </p:sp>
    </p:spTree>
    <p:extLst>
      <p:ext uri="{BB962C8B-B14F-4D97-AF65-F5344CB8AC3E}">
        <p14:creationId xmlns:p14="http://schemas.microsoft.com/office/powerpoint/2010/main" val="393041248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B63F7-7681-480A-89CC-86F86AB022D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640007AC-2489-4360-9D58-E1D1D1552D0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2F8F103-8EA6-4885-81D1-0B58F3304E22}"/>
              </a:ext>
            </a:extLst>
          </p:cNvPr>
          <p:cNvSpPr>
            <a:spLocks noGrp="1"/>
          </p:cNvSpPr>
          <p:nvPr>
            <p:ph type="dt" sz="half" idx="10"/>
          </p:nvPr>
        </p:nvSpPr>
        <p:spPr/>
        <p:txBody>
          <a:bodyPr/>
          <a:lstStyle/>
          <a:p>
            <a:fld id="{6E72F787-9B43-44D3-AFB5-8AE54D3ABF73}" type="datetime1">
              <a:rPr lang="en-IN" smtClean="0"/>
              <a:t>21-05-2023</a:t>
            </a:fld>
            <a:endParaRPr lang="en-IN"/>
          </a:p>
        </p:txBody>
      </p:sp>
      <p:sp>
        <p:nvSpPr>
          <p:cNvPr id="5" name="Footer Placeholder 4">
            <a:extLst>
              <a:ext uri="{FF2B5EF4-FFF2-40B4-BE49-F238E27FC236}">
                <a16:creationId xmlns:a16="http://schemas.microsoft.com/office/drawing/2014/main" id="{85B17D10-946B-416B-946F-61C59B558C10}"/>
              </a:ext>
            </a:extLst>
          </p:cNvPr>
          <p:cNvSpPr>
            <a:spLocks noGrp="1"/>
          </p:cNvSpPr>
          <p:nvPr>
            <p:ph type="ftr" sz="quarter" idx="11"/>
          </p:nvPr>
        </p:nvSpPr>
        <p:spPr>
          <a:xfrm>
            <a:off x="4038600" y="6356350"/>
            <a:ext cx="4114800" cy="365125"/>
          </a:xfrm>
          <a:prstGeom prst="rect">
            <a:avLst/>
          </a:prstGeom>
        </p:spPr>
        <p:txBody>
          <a:bodyPr/>
          <a:lstStyle/>
          <a:p>
            <a:r>
              <a:rPr lang="en-IN"/>
              <a:t>Dept. of ECE, SJBIT</a:t>
            </a:r>
          </a:p>
        </p:txBody>
      </p:sp>
      <p:sp>
        <p:nvSpPr>
          <p:cNvPr id="6" name="Slide Number Placeholder 5">
            <a:extLst>
              <a:ext uri="{FF2B5EF4-FFF2-40B4-BE49-F238E27FC236}">
                <a16:creationId xmlns:a16="http://schemas.microsoft.com/office/drawing/2014/main" id="{DE15557C-EDCB-4C90-9266-2BB3114CAFFA}"/>
              </a:ext>
            </a:extLst>
          </p:cNvPr>
          <p:cNvSpPr>
            <a:spLocks noGrp="1"/>
          </p:cNvSpPr>
          <p:nvPr>
            <p:ph type="sldNum" sz="quarter" idx="12"/>
          </p:nvPr>
        </p:nvSpPr>
        <p:spPr/>
        <p:txBody>
          <a:bodyPr/>
          <a:lstStyle/>
          <a:p>
            <a:fld id="{98BE86A0-2B3E-4B29-89C1-BAE9784D7065}" type="slidenum">
              <a:rPr lang="en-IN" smtClean="0"/>
              <a:t>‹#›</a:t>
            </a:fld>
            <a:endParaRPr lang="en-IN"/>
          </a:p>
        </p:txBody>
      </p:sp>
    </p:spTree>
    <p:extLst>
      <p:ext uri="{BB962C8B-B14F-4D97-AF65-F5344CB8AC3E}">
        <p14:creationId xmlns:p14="http://schemas.microsoft.com/office/powerpoint/2010/main" val="284284867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83B9AA-E375-41B0-BEE5-8FEEF752739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52FFE7E-FDAC-424A-B7CC-7451365A525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C9FCAF66-2875-407E-AA71-8C0B74A5783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B15CAFC0-65FB-452B-B5BD-84632FE755F8}"/>
              </a:ext>
            </a:extLst>
          </p:cNvPr>
          <p:cNvSpPr>
            <a:spLocks noGrp="1"/>
          </p:cNvSpPr>
          <p:nvPr>
            <p:ph type="dt" sz="half" idx="10"/>
          </p:nvPr>
        </p:nvSpPr>
        <p:spPr/>
        <p:txBody>
          <a:bodyPr/>
          <a:lstStyle/>
          <a:p>
            <a:fld id="{3E6BC695-68F2-44C0-8332-B3F8D92FDBA3}" type="datetime1">
              <a:rPr lang="en-IN" smtClean="0"/>
              <a:t>21-05-2023</a:t>
            </a:fld>
            <a:endParaRPr lang="en-IN"/>
          </a:p>
        </p:txBody>
      </p:sp>
      <p:sp>
        <p:nvSpPr>
          <p:cNvPr id="6" name="Footer Placeholder 5">
            <a:extLst>
              <a:ext uri="{FF2B5EF4-FFF2-40B4-BE49-F238E27FC236}">
                <a16:creationId xmlns:a16="http://schemas.microsoft.com/office/drawing/2014/main" id="{D32E0339-11EB-4BCC-95DF-471EA9B133FB}"/>
              </a:ext>
            </a:extLst>
          </p:cNvPr>
          <p:cNvSpPr>
            <a:spLocks noGrp="1"/>
          </p:cNvSpPr>
          <p:nvPr>
            <p:ph type="ftr" sz="quarter" idx="11"/>
          </p:nvPr>
        </p:nvSpPr>
        <p:spPr>
          <a:xfrm>
            <a:off x="4038600" y="6356350"/>
            <a:ext cx="4114800" cy="365125"/>
          </a:xfrm>
          <a:prstGeom prst="rect">
            <a:avLst/>
          </a:prstGeom>
        </p:spPr>
        <p:txBody>
          <a:bodyPr/>
          <a:lstStyle/>
          <a:p>
            <a:r>
              <a:rPr lang="en-IN"/>
              <a:t>Dept. of ECE, SJBIT</a:t>
            </a:r>
          </a:p>
        </p:txBody>
      </p:sp>
      <p:sp>
        <p:nvSpPr>
          <p:cNvPr id="7" name="Slide Number Placeholder 6">
            <a:extLst>
              <a:ext uri="{FF2B5EF4-FFF2-40B4-BE49-F238E27FC236}">
                <a16:creationId xmlns:a16="http://schemas.microsoft.com/office/drawing/2014/main" id="{25AE6C66-17BA-4A37-A52B-3AD42AE3B4EA}"/>
              </a:ext>
            </a:extLst>
          </p:cNvPr>
          <p:cNvSpPr>
            <a:spLocks noGrp="1"/>
          </p:cNvSpPr>
          <p:nvPr>
            <p:ph type="sldNum" sz="quarter" idx="12"/>
          </p:nvPr>
        </p:nvSpPr>
        <p:spPr/>
        <p:txBody>
          <a:bodyPr/>
          <a:lstStyle/>
          <a:p>
            <a:fld id="{98BE86A0-2B3E-4B29-89C1-BAE9784D7065}" type="slidenum">
              <a:rPr lang="en-IN" smtClean="0"/>
              <a:t>‹#›</a:t>
            </a:fld>
            <a:endParaRPr lang="en-IN"/>
          </a:p>
        </p:txBody>
      </p:sp>
    </p:spTree>
    <p:extLst>
      <p:ext uri="{BB962C8B-B14F-4D97-AF65-F5344CB8AC3E}">
        <p14:creationId xmlns:p14="http://schemas.microsoft.com/office/powerpoint/2010/main" val="426836180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A3650E-7335-4B68-B803-DD222DCB175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4A8D574-DFAB-4B78-80B1-0858EA25DA7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9E349C7-BEB5-4E7D-A4F6-82C015826ED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4DB203B7-9A7E-4E06-8E5B-57772A30DF8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5B90295-2DFA-4A4D-A446-B89E1E52AE6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4369E713-4711-4581-BA65-16618D90BE28}"/>
              </a:ext>
            </a:extLst>
          </p:cNvPr>
          <p:cNvSpPr>
            <a:spLocks noGrp="1"/>
          </p:cNvSpPr>
          <p:nvPr>
            <p:ph type="dt" sz="half" idx="10"/>
          </p:nvPr>
        </p:nvSpPr>
        <p:spPr/>
        <p:txBody>
          <a:bodyPr/>
          <a:lstStyle/>
          <a:p>
            <a:fld id="{868A8313-022C-401B-B171-ADFF4E968507}" type="datetime1">
              <a:rPr lang="en-IN" smtClean="0"/>
              <a:t>21-05-2023</a:t>
            </a:fld>
            <a:endParaRPr lang="en-IN"/>
          </a:p>
        </p:txBody>
      </p:sp>
      <p:sp>
        <p:nvSpPr>
          <p:cNvPr id="8" name="Footer Placeholder 7">
            <a:extLst>
              <a:ext uri="{FF2B5EF4-FFF2-40B4-BE49-F238E27FC236}">
                <a16:creationId xmlns:a16="http://schemas.microsoft.com/office/drawing/2014/main" id="{9E29D74B-93FF-474B-917F-CC90226C8630}"/>
              </a:ext>
            </a:extLst>
          </p:cNvPr>
          <p:cNvSpPr>
            <a:spLocks noGrp="1"/>
          </p:cNvSpPr>
          <p:nvPr>
            <p:ph type="ftr" sz="quarter" idx="11"/>
          </p:nvPr>
        </p:nvSpPr>
        <p:spPr>
          <a:xfrm>
            <a:off x="4038600" y="6356350"/>
            <a:ext cx="4114800" cy="365125"/>
          </a:xfrm>
          <a:prstGeom prst="rect">
            <a:avLst/>
          </a:prstGeom>
        </p:spPr>
        <p:txBody>
          <a:bodyPr/>
          <a:lstStyle/>
          <a:p>
            <a:r>
              <a:rPr lang="en-IN"/>
              <a:t>Dept. of ECE, SJBIT</a:t>
            </a:r>
          </a:p>
        </p:txBody>
      </p:sp>
      <p:sp>
        <p:nvSpPr>
          <p:cNvPr id="9" name="Slide Number Placeholder 8">
            <a:extLst>
              <a:ext uri="{FF2B5EF4-FFF2-40B4-BE49-F238E27FC236}">
                <a16:creationId xmlns:a16="http://schemas.microsoft.com/office/drawing/2014/main" id="{05997B5F-BB08-4E8F-A17B-78FD256E0BF2}"/>
              </a:ext>
            </a:extLst>
          </p:cNvPr>
          <p:cNvSpPr>
            <a:spLocks noGrp="1"/>
          </p:cNvSpPr>
          <p:nvPr>
            <p:ph type="sldNum" sz="quarter" idx="12"/>
          </p:nvPr>
        </p:nvSpPr>
        <p:spPr/>
        <p:txBody>
          <a:bodyPr/>
          <a:lstStyle/>
          <a:p>
            <a:fld id="{98BE86A0-2B3E-4B29-89C1-BAE9784D7065}" type="slidenum">
              <a:rPr lang="en-IN" smtClean="0"/>
              <a:t>‹#›</a:t>
            </a:fld>
            <a:endParaRPr lang="en-IN"/>
          </a:p>
        </p:txBody>
      </p:sp>
    </p:spTree>
    <p:extLst>
      <p:ext uri="{BB962C8B-B14F-4D97-AF65-F5344CB8AC3E}">
        <p14:creationId xmlns:p14="http://schemas.microsoft.com/office/powerpoint/2010/main" val="307290509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A8C24D-6F07-42C8-A43A-7C88A544D1DE}"/>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21F36227-B370-4038-AA99-BA5C0FB9173A}"/>
              </a:ext>
            </a:extLst>
          </p:cNvPr>
          <p:cNvSpPr>
            <a:spLocks noGrp="1"/>
          </p:cNvSpPr>
          <p:nvPr>
            <p:ph type="dt" sz="half" idx="10"/>
          </p:nvPr>
        </p:nvSpPr>
        <p:spPr/>
        <p:txBody>
          <a:bodyPr/>
          <a:lstStyle/>
          <a:p>
            <a:fld id="{0D383CFC-D33C-4642-8731-95DF78284B31}" type="datetime1">
              <a:rPr lang="en-IN" smtClean="0"/>
              <a:t>21-05-2023</a:t>
            </a:fld>
            <a:endParaRPr lang="en-IN"/>
          </a:p>
        </p:txBody>
      </p:sp>
      <p:sp>
        <p:nvSpPr>
          <p:cNvPr id="4" name="Footer Placeholder 3">
            <a:extLst>
              <a:ext uri="{FF2B5EF4-FFF2-40B4-BE49-F238E27FC236}">
                <a16:creationId xmlns:a16="http://schemas.microsoft.com/office/drawing/2014/main" id="{D7EB87C0-44D7-4E58-BAA0-0FA7C9507D6D}"/>
              </a:ext>
            </a:extLst>
          </p:cNvPr>
          <p:cNvSpPr>
            <a:spLocks noGrp="1"/>
          </p:cNvSpPr>
          <p:nvPr>
            <p:ph type="ftr" sz="quarter" idx="11"/>
          </p:nvPr>
        </p:nvSpPr>
        <p:spPr>
          <a:xfrm>
            <a:off x="4038600" y="6356350"/>
            <a:ext cx="4114800" cy="365125"/>
          </a:xfrm>
          <a:prstGeom prst="rect">
            <a:avLst/>
          </a:prstGeom>
        </p:spPr>
        <p:txBody>
          <a:bodyPr/>
          <a:lstStyle/>
          <a:p>
            <a:r>
              <a:rPr lang="en-IN"/>
              <a:t>Dept. of ECE, SJBIT</a:t>
            </a:r>
          </a:p>
        </p:txBody>
      </p:sp>
      <p:sp>
        <p:nvSpPr>
          <p:cNvPr id="5" name="Slide Number Placeholder 4">
            <a:extLst>
              <a:ext uri="{FF2B5EF4-FFF2-40B4-BE49-F238E27FC236}">
                <a16:creationId xmlns:a16="http://schemas.microsoft.com/office/drawing/2014/main" id="{DEA36733-D288-402B-956C-AA976E5227CD}"/>
              </a:ext>
            </a:extLst>
          </p:cNvPr>
          <p:cNvSpPr>
            <a:spLocks noGrp="1"/>
          </p:cNvSpPr>
          <p:nvPr>
            <p:ph type="sldNum" sz="quarter" idx="12"/>
          </p:nvPr>
        </p:nvSpPr>
        <p:spPr/>
        <p:txBody>
          <a:bodyPr/>
          <a:lstStyle/>
          <a:p>
            <a:fld id="{98BE86A0-2B3E-4B29-89C1-BAE9784D7065}" type="slidenum">
              <a:rPr lang="en-IN" smtClean="0"/>
              <a:t>‹#›</a:t>
            </a:fld>
            <a:endParaRPr lang="en-IN"/>
          </a:p>
        </p:txBody>
      </p:sp>
    </p:spTree>
    <p:extLst>
      <p:ext uri="{BB962C8B-B14F-4D97-AF65-F5344CB8AC3E}">
        <p14:creationId xmlns:p14="http://schemas.microsoft.com/office/powerpoint/2010/main" val="366969356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0BC78C2-3A99-41B6-B3EB-F08C4D65D11B}"/>
              </a:ext>
            </a:extLst>
          </p:cNvPr>
          <p:cNvSpPr>
            <a:spLocks noGrp="1"/>
          </p:cNvSpPr>
          <p:nvPr>
            <p:ph type="dt" sz="half" idx="10"/>
          </p:nvPr>
        </p:nvSpPr>
        <p:spPr/>
        <p:txBody>
          <a:bodyPr/>
          <a:lstStyle/>
          <a:p>
            <a:fld id="{874F5905-00DE-4638-B955-0A7AAD2F5B6D}" type="datetime1">
              <a:rPr lang="en-IN" smtClean="0"/>
              <a:t>21-05-2023</a:t>
            </a:fld>
            <a:endParaRPr lang="en-IN"/>
          </a:p>
        </p:txBody>
      </p:sp>
      <p:sp>
        <p:nvSpPr>
          <p:cNvPr id="3" name="Footer Placeholder 2">
            <a:extLst>
              <a:ext uri="{FF2B5EF4-FFF2-40B4-BE49-F238E27FC236}">
                <a16:creationId xmlns:a16="http://schemas.microsoft.com/office/drawing/2014/main" id="{C9459A21-1A18-4279-B309-E93CAFAB7B9B}"/>
              </a:ext>
            </a:extLst>
          </p:cNvPr>
          <p:cNvSpPr>
            <a:spLocks noGrp="1"/>
          </p:cNvSpPr>
          <p:nvPr>
            <p:ph type="ftr" sz="quarter" idx="11"/>
          </p:nvPr>
        </p:nvSpPr>
        <p:spPr>
          <a:xfrm>
            <a:off x="4038600" y="6356350"/>
            <a:ext cx="4114800" cy="365125"/>
          </a:xfrm>
          <a:prstGeom prst="rect">
            <a:avLst/>
          </a:prstGeom>
        </p:spPr>
        <p:txBody>
          <a:bodyPr/>
          <a:lstStyle/>
          <a:p>
            <a:r>
              <a:rPr lang="en-IN"/>
              <a:t>Dept. of ECE, SJBIT</a:t>
            </a:r>
          </a:p>
        </p:txBody>
      </p:sp>
      <p:sp>
        <p:nvSpPr>
          <p:cNvPr id="4" name="Slide Number Placeholder 3">
            <a:extLst>
              <a:ext uri="{FF2B5EF4-FFF2-40B4-BE49-F238E27FC236}">
                <a16:creationId xmlns:a16="http://schemas.microsoft.com/office/drawing/2014/main" id="{127BC912-882F-4389-A8F4-2C6ED0F61A95}"/>
              </a:ext>
            </a:extLst>
          </p:cNvPr>
          <p:cNvSpPr>
            <a:spLocks noGrp="1"/>
          </p:cNvSpPr>
          <p:nvPr>
            <p:ph type="sldNum" sz="quarter" idx="12"/>
          </p:nvPr>
        </p:nvSpPr>
        <p:spPr/>
        <p:txBody>
          <a:bodyPr/>
          <a:lstStyle/>
          <a:p>
            <a:fld id="{98BE86A0-2B3E-4B29-89C1-BAE9784D7065}" type="slidenum">
              <a:rPr lang="en-IN" smtClean="0"/>
              <a:t>‹#›</a:t>
            </a:fld>
            <a:endParaRPr lang="en-IN"/>
          </a:p>
        </p:txBody>
      </p:sp>
    </p:spTree>
    <p:extLst>
      <p:ext uri="{BB962C8B-B14F-4D97-AF65-F5344CB8AC3E}">
        <p14:creationId xmlns:p14="http://schemas.microsoft.com/office/powerpoint/2010/main" val="11652108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930F28-4700-466D-ACA8-C92EB35B93F2}"/>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6A9957B8-8B10-46B4-841D-88F9FD51B4D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C41FCE1-1B05-4438-8795-AFD8068C7649}"/>
              </a:ext>
            </a:extLst>
          </p:cNvPr>
          <p:cNvSpPr>
            <a:spLocks noGrp="1"/>
          </p:cNvSpPr>
          <p:nvPr>
            <p:ph type="dt" sz="half" idx="10"/>
          </p:nvPr>
        </p:nvSpPr>
        <p:spPr/>
        <p:txBody>
          <a:bodyPr/>
          <a:lstStyle/>
          <a:p>
            <a:fld id="{0838DCF6-756D-49D7-8906-EB79C7D16F52}" type="datetime1">
              <a:rPr lang="en-IN" smtClean="0"/>
              <a:t>21-05-2023</a:t>
            </a:fld>
            <a:endParaRPr lang="en-IN"/>
          </a:p>
        </p:txBody>
      </p:sp>
      <p:sp>
        <p:nvSpPr>
          <p:cNvPr id="5" name="Footer Placeholder 4">
            <a:extLst>
              <a:ext uri="{FF2B5EF4-FFF2-40B4-BE49-F238E27FC236}">
                <a16:creationId xmlns:a16="http://schemas.microsoft.com/office/drawing/2014/main" id="{B76C6F5C-28EA-4311-9185-8AFEF65534C7}"/>
              </a:ext>
            </a:extLst>
          </p:cNvPr>
          <p:cNvSpPr>
            <a:spLocks noGrp="1"/>
          </p:cNvSpPr>
          <p:nvPr>
            <p:ph type="ftr" sz="quarter" idx="11"/>
          </p:nvPr>
        </p:nvSpPr>
        <p:spPr/>
        <p:txBody>
          <a:bodyPr/>
          <a:lstStyle/>
          <a:p>
            <a:r>
              <a:rPr lang="en-IN"/>
              <a:t>Dept. of ECE, SJBIT</a:t>
            </a:r>
          </a:p>
        </p:txBody>
      </p:sp>
      <p:sp>
        <p:nvSpPr>
          <p:cNvPr id="6" name="Slide Number Placeholder 5">
            <a:extLst>
              <a:ext uri="{FF2B5EF4-FFF2-40B4-BE49-F238E27FC236}">
                <a16:creationId xmlns:a16="http://schemas.microsoft.com/office/drawing/2014/main" id="{EB5D1A31-F0F0-44A5-9079-E4BC50F82D6B}"/>
              </a:ext>
            </a:extLst>
          </p:cNvPr>
          <p:cNvSpPr>
            <a:spLocks noGrp="1"/>
          </p:cNvSpPr>
          <p:nvPr>
            <p:ph type="sldNum" sz="quarter" idx="12"/>
          </p:nvPr>
        </p:nvSpPr>
        <p:spPr/>
        <p:txBody>
          <a:bodyPr/>
          <a:lstStyle/>
          <a:p>
            <a:fld id="{E63B4245-EA72-4379-8660-48291007AEB3}" type="slidenum">
              <a:rPr lang="en-IN" smtClean="0"/>
              <a:t>‹#›</a:t>
            </a:fld>
            <a:endParaRPr lang="en-IN"/>
          </a:p>
        </p:txBody>
      </p:sp>
    </p:spTree>
    <p:extLst>
      <p:ext uri="{BB962C8B-B14F-4D97-AF65-F5344CB8AC3E}">
        <p14:creationId xmlns:p14="http://schemas.microsoft.com/office/powerpoint/2010/main" val="253656909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0F08FB-4FB8-47CA-8C12-476D76ABA15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EA73BD5E-6BF9-4F95-8D60-8864703CB9A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4704CD7-3AF3-4676-9C3E-BA63080D1AF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A390EF1-2B39-4CEE-9DA7-16778453C1E1}"/>
              </a:ext>
            </a:extLst>
          </p:cNvPr>
          <p:cNvSpPr>
            <a:spLocks noGrp="1"/>
          </p:cNvSpPr>
          <p:nvPr>
            <p:ph type="dt" sz="half" idx="10"/>
          </p:nvPr>
        </p:nvSpPr>
        <p:spPr/>
        <p:txBody>
          <a:bodyPr/>
          <a:lstStyle/>
          <a:p>
            <a:fld id="{19EFE2B3-7415-455D-AC6B-4BD765356696}" type="datetime1">
              <a:rPr lang="en-IN" smtClean="0"/>
              <a:t>21-05-2023</a:t>
            </a:fld>
            <a:endParaRPr lang="en-IN"/>
          </a:p>
        </p:txBody>
      </p:sp>
      <p:sp>
        <p:nvSpPr>
          <p:cNvPr id="6" name="Footer Placeholder 5">
            <a:extLst>
              <a:ext uri="{FF2B5EF4-FFF2-40B4-BE49-F238E27FC236}">
                <a16:creationId xmlns:a16="http://schemas.microsoft.com/office/drawing/2014/main" id="{97B4F66D-081C-42F2-AC04-779987908870}"/>
              </a:ext>
            </a:extLst>
          </p:cNvPr>
          <p:cNvSpPr>
            <a:spLocks noGrp="1"/>
          </p:cNvSpPr>
          <p:nvPr>
            <p:ph type="ftr" sz="quarter" idx="11"/>
          </p:nvPr>
        </p:nvSpPr>
        <p:spPr>
          <a:xfrm>
            <a:off x="4038600" y="6356350"/>
            <a:ext cx="4114800" cy="365125"/>
          </a:xfrm>
          <a:prstGeom prst="rect">
            <a:avLst/>
          </a:prstGeom>
        </p:spPr>
        <p:txBody>
          <a:bodyPr/>
          <a:lstStyle/>
          <a:p>
            <a:r>
              <a:rPr lang="en-IN"/>
              <a:t>Dept. of ECE, SJBIT</a:t>
            </a:r>
          </a:p>
        </p:txBody>
      </p:sp>
      <p:sp>
        <p:nvSpPr>
          <p:cNvPr id="7" name="Slide Number Placeholder 6">
            <a:extLst>
              <a:ext uri="{FF2B5EF4-FFF2-40B4-BE49-F238E27FC236}">
                <a16:creationId xmlns:a16="http://schemas.microsoft.com/office/drawing/2014/main" id="{787BA8C2-1909-4712-9C8E-BFB067FC27B4}"/>
              </a:ext>
            </a:extLst>
          </p:cNvPr>
          <p:cNvSpPr>
            <a:spLocks noGrp="1"/>
          </p:cNvSpPr>
          <p:nvPr>
            <p:ph type="sldNum" sz="quarter" idx="12"/>
          </p:nvPr>
        </p:nvSpPr>
        <p:spPr/>
        <p:txBody>
          <a:bodyPr/>
          <a:lstStyle/>
          <a:p>
            <a:fld id="{98BE86A0-2B3E-4B29-89C1-BAE9784D7065}" type="slidenum">
              <a:rPr lang="en-IN" smtClean="0"/>
              <a:t>‹#›</a:t>
            </a:fld>
            <a:endParaRPr lang="en-IN"/>
          </a:p>
        </p:txBody>
      </p:sp>
    </p:spTree>
    <p:extLst>
      <p:ext uri="{BB962C8B-B14F-4D97-AF65-F5344CB8AC3E}">
        <p14:creationId xmlns:p14="http://schemas.microsoft.com/office/powerpoint/2010/main" val="301134668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02CE2D-BD2B-4211-BBA6-F898187D382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0A835516-8E77-4ACF-AD77-22494DA1120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54249CF9-BEC7-4BE4-96F0-641960C3D7C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0EF3D24-6CEE-4A77-8E0B-D7DB69FB05B5}"/>
              </a:ext>
            </a:extLst>
          </p:cNvPr>
          <p:cNvSpPr>
            <a:spLocks noGrp="1"/>
          </p:cNvSpPr>
          <p:nvPr>
            <p:ph type="dt" sz="half" idx="10"/>
          </p:nvPr>
        </p:nvSpPr>
        <p:spPr/>
        <p:txBody>
          <a:bodyPr/>
          <a:lstStyle/>
          <a:p>
            <a:fld id="{0EB3195F-4A39-4289-A791-B0E4C41B3AB8}" type="datetime1">
              <a:rPr lang="en-IN" smtClean="0"/>
              <a:t>21-05-2023</a:t>
            </a:fld>
            <a:endParaRPr lang="en-IN"/>
          </a:p>
        </p:txBody>
      </p:sp>
      <p:sp>
        <p:nvSpPr>
          <p:cNvPr id="6" name="Footer Placeholder 5">
            <a:extLst>
              <a:ext uri="{FF2B5EF4-FFF2-40B4-BE49-F238E27FC236}">
                <a16:creationId xmlns:a16="http://schemas.microsoft.com/office/drawing/2014/main" id="{DA7455BE-B3D0-444A-97CB-A481E281347F}"/>
              </a:ext>
            </a:extLst>
          </p:cNvPr>
          <p:cNvSpPr>
            <a:spLocks noGrp="1"/>
          </p:cNvSpPr>
          <p:nvPr>
            <p:ph type="ftr" sz="quarter" idx="11"/>
          </p:nvPr>
        </p:nvSpPr>
        <p:spPr>
          <a:xfrm>
            <a:off x="4038600" y="6356350"/>
            <a:ext cx="4114800" cy="365125"/>
          </a:xfrm>
          <a:prstGeom prst="rect">
            <a:avLst/>
          </a:prstGeom>
        </p:spPr>
        <p:txBody>
          <a:bodyPr/>
          <a:lstStyle/>
          <a:p>
            <a:r>
              <a:rPr lang="en-IN"/>
              <a:t>Dept. of ECE, SJBIT</a:t>
            </a:r>
          </a:p>
        </p:txBody>
      </p:sp>
      <p:sp>
        <p:nvSpPr>
          <p:cNvPr id="7" name="Slide Number Placeholder 6">
            <a:extLst>
              <a:ext uri="{FF2B5EF4-FFF2-40B4-BE49-F238E27FC236}">
                <a16:creationId xmlns:a16="http://schemas.microsoft.com/office/drawing/2014/main" id="{7F20C247-DB93-49D9-8EE7-57528C993943}"/>
              </a:ext>
            </a:extLst>
          </p:cNvPr>
          <p:cNvSpPr>
            <a:spLocks noGrp="1"/>
          </p:cNvSpPr>
          <p:nvPr>
            <p:ph type="sldNum" sz="quarter" idx="12"/>
          </p:nvPr>
        </p:nvSpPr>
        <p:spPr/>
        <p:txBody>
          <a:bodyPr/>
          <a:lstStyle/>
          <a:p>
            <a:fld id="{98BE86A0-2B3E-4B29-89C1-BAE9784D7065}" type="slidenum">
              <a:rPr lang="en-IN" smtClean="0"/>
              <a:t>‹#›</a:t>
            </a:fld>
            <a:endParaRPr lang="en-IN"/>
          </a:p>
        </p:txBody>
      </p:sp>
    </p:spTree>
    <p:extLst>
      <p:ext uri="{BB962C8B-B14F-4D97-AF65-F5344CB8AC3E}">
        <p14:creationId xmlns:p14="http://schemas.microsoft.com/office/powerpoint/2010/main" val="33531052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FD7D48-0DDD-4C70-94F6-752B51E29DA4}"/>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53F61B60-D86B-43EA-8295-DCC905B3280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548F987-A1C5-43F3-9ECD-9F9F5EC48B7E}"/>
              </a:ext>
            </a:extLst>
          </p:cNvPr>
          <p:cNvSpPr>
            <a:spLocks noGrp="1"/>
          </p:cNvSpPr>
          <p:nvPr>
            <p:ph type="dt" sz="half" idx="10"/>
          </p:nvPr>
        </p:nvSpPr>
        <p:spPr/>
        <p:txBody>
          <a:bodyPr/>
          <a:lstStyle/>
          <a:p>
            <a:fld id="{692D29DB-D077-4E5A-A830-9B58644EAD12}" type="datetime1">
              <a:rPr lang="en-IN" smtClean="0"/>
              <a:t>21-05-2023</a:t>
            </a:fld>
            <a:endParaRPr lang="en-IN"/>
          </a:p>
        </p:txBody>
      </p:sp>
      <p:sp>
        <p:nvSpPr>
          <p:cNvPr id="5" name="Footer Placeholder 4">
            <a:extLst>
              <a:ext uri="{FF2B5EF4-FFF2-40B4-BE49-F238E27FC236}">
                <a16:creationId xmlns:a16="http://schemas.microsoft.com/office/drawing/2014/main" id="{C16EAAB6-BCB9-4512-8486-52FF4A2DEAE6}"/>
              </a:ext>
            </a:extLst>
          </p:cNvPr>
          <p:cNvSpPr>
            <a:spLocks noGrp="1"/>
          </p:cNvSpPr>
          <p:nvPr>
            <p:ph type="ftr" sz="quarter" idx="11"/>
          </p:nvPr>
        </p:nvSpPr>
        <p:spPr>
          <a:xfrm>
            <a:off x="4038600" y="6356350"/>
            <a:ext cx="4114800" cy="365125"/>
          </a:xfrm>
          <a:prstGeom prst="rect">
            <a:avLst/>
          </a:prstGeom>
        </p:spPr>
        <p:txBody>
          <a:bodyPr/>
          <a:lstStyle/>
          <a:p>
            <a:r>
              <a:rPr lang="en-IN"/>
              <a:t>Dept. of ECE, SJBIT</a:t>
            </a:r>
          </a:p>
        </p:txBody>
      </p:sp>
      <p:sp>
        <p:nvSpPr>
          <p:cNvPr id="6" name="Slide Number Placeholder 5">
            <a:extLst>
              <a:ext uri="{FF2B5EF4-FFF2-40B4-BE49-F238E27FC236}">
                <a16:creationId xmlns:a16="http://schemas.microsoft.com/office/drawing/2014/main" id="{7D1188B5-47A6-4FDB-8C98-C5C225BD01C1}"/>
              </a:ext>
            </a:extLst>
          </p:cNvPr>
          <p:cNvSpPr>
            <a:spLocks noGrp="1"/>
          </p:cNvSpPr>
          <p:nvPr>
            <p:ph type="sldNum" sz="quarter" idx="12"/>
          </p:nvPr>
        </p:nvSpPr>
        <p:spPr/>
        <p:txBody>
          <a:bodyPr/>
          <a:lstStyle/>
          <a:p>
            <a:fld id="{98BE86A0-2B3E-4B29-89C1-BAE9784D7065}" type="slidenum">
              <a:rPr lang="en-IN" smtClean="0"/>
              <a:t>‹#›</a:t>
            </a:fld>
            <a:endParaRPr lang="en-IN"/>
          </a:p>
        </p:txBody>
      </p:sp>
    </p:spTree>
    <p:extLst>
      <p:ext uri="{BB962C8B-B14F-4D97-AF65-F5344CB8AC3E}">
        <p14:creationId xmlns:p14="http://schemas.microsoft.com/office/powerpoint/2010/main" val="93137744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7133EEB-EE30-48CD-AD8E-867A7D24059B}"/>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52674253-23C2-4D1A-AA8B-7834433BFB5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7B4A71E-FCC5-4DD8-99BC-58A787D29C14}"/>
              </a:ext>
            </a:extLst>
          </p:cNvPr>
          <p:cNvSpPr>
            <a:spLocks noGrp="1"/>
          </p:cNvSpPr>
          <p:nvPr>
            <p:ph type="dt" sz="half" idx="10"/>
          </p:nvPr>
        </p:nvSpPr>
        <p:spPr/>
        <p:txBody>
          <a:bodyPr/>
          <a:lstStyle/>
          <a:p>
            <a:fld id="{747293EA-44FA-4A53-A1E7-2F55C3FE87DB}" type="datetime1">
              <a:rPr lang="en-IN" smtClean="0"/>
              <a:t>21-05-2023</a:t>
            </a:fld>
            <a:endParaRPr lang="en-IN"/>
          </a:p>
        </p:txBody>
      </p:sp>
      <p:sp>
        <p:nvSpPr>
          <p:cNvPr id="5" name="Footer Placeholder 4">
            <a:extLst>
              <a:ext uri="{FF2B5EF4-FFF2-40B4-BE49-F238E27FC236}">
                <a16:creationId xmlns:a16="http://schemas.microsoft.com/office/drawing/2014/main" id="{E539F07A-23E8-47E2-A1DF-D40D9F43DCD2}"/>
              </a:ext>
            </a:extLst>
          </p:cNvPr>
          <p:cNvSpPr>
            <a:spLocks noGrp="1"/>
          </p:cNvSpPr>
          <p:nvPr>
            <p:ph type="ftr" sz="quarter" idx="11"/>
          </p:nvPr>
        </p:nvSpPr>
        <p:spPr>
          <a:xfrm>
            <a:off x="4038600" y="6356350"/>
            <a:ext cx="4114800" cy="365125"/>
          </a:xfrm>
          <a:prstGeom prst="rect">
            <a:avLst/>
          </a:prstGeom>
        </p:spPr>
        <p:txBody>
          <a:bodyPr/>
          <a:lstStyle/>
          <a:p>
            <a:r>
              <a:rPr lang="en-IN"/>
              <a:t>Dept. of ECE, SJBIT</a:t>
            </a:r>
          </a:p>
        </p:txBody>
      </p:sp>
      <p:sp>
        <p:nvSpPr>
          <p:cNvPr id="6" name="Slide Number Placeholder 5">
            <a:extLst>
              <a:ext uri="{FF2B5EF4-FFF2-40B4-BE49-F238E27FC236}">
                <a16:creationId xmlns:a16="http://schemas.microsoft.com/office/drawing/2014/main" id="{4F441277-723E-49BD-9F81-E3ECDA39208A}"/>
              </a:ext>
            </a:extLst>
          </p:cNvPr>
          <p:cNvSpPr>
            <a:spLocks noGrp="1"/>
          </p:cNvSpPr>
          <p:nvPr>
            <p:ph type="sldNum" sz="quarter" idx="12"/>
          </p:nvPr>
        </p:nvSpPr>
        <p:spPr/>
        <p:txBody>
          <a:bodyPr/>
          <a:lstStyle/>
          <a:p>
            <a:fld id="{98BE86A0-2B3E-4B29-89C1-BAE9784D7065}" type="slidenum">
              <a:rPr lang="en-IN" smtClean="0"/>
              <a:t>‹#›</a:t>
            </a:fld>
            <a:endParaRPr lang="en-IN"/>
          </a:p>
        </p:txBody>
      </p:sp>
    </p:spTree>
    <p:extLst>
      <p:ext uri="{BB962C8B-B14F-4D97-AF65-F5344CB8AC3E}">
        <p14:creationId xmlns:p14="http://schemas.microsoft.com/office/powerpoint/2010/main" val="63494816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0225336-0462-44AF-9BD0-9455D85DF1DC}" type="datetime1">
              <a:rPr lang="en-IN" smtClean="0"/>
              <a:t>21-05-2023</a:t>
            </a:fld>
            <a:endParaRPr lang="en-US"/>
          </a:p>
        </p:txBody>
      </p:sp>
      <p:sp>
        <p:nvSpPr>
          <p:cNvPr id="5" name="Footer Placeholder 4"/>
          <p:cNvSpPr>
            <a:spLocks noGrp="1"/>
          </p:cNvSpPr>
          <p:nvPr>
            <p:ph type="ftr" sz="quarter" idx="11"/>
          </p:nvPr>
        </p:nvSpPr>
        <p:spPr/>
        <p:txBody>
          <a:bodyPr/>
          <a:lstStyle/>
          <a:p>
            <a:r>
              <a:rPr lang="en-US"/>
              <a:t>Dept. of ECE, SJBIT</a:t>
            </a:r>
          </a:p>
        </p:txBody>
      </p:sp>
      <p:sp>
        <p:nvSpPr>
          <p:cNvPr id="6" name="Slide Number Placeholder 5"/>
          <p:cNvSpPr>
            <a:spLocks noGrp="1"/>
          </p:cNvSpPr>
          <p:nvPr>
            <p:ph type="sldNum" sz="quarter" idx="12"/>
          </p:nvPr>
        </p:nvSpPr>
        <p:spPr/>
        <p:txBody>
          <a:bodyPr/>
          <a:lstStyle/>
          <a:p>
            <a:fld id="{DD7ACEB4-2473-4E5A-98D7-034FDA90FB20}" type="slidenum">
              <a:rPr lang="en-US" smtClean="0"/>
              <a:pPr/>
              <a:t>‹#›</a:t>
            </a:fld>
            <a:endParaRPr lang="en-US"/>
          </a:p>
        </p:txBody>
      </p:sp>
    </p:spTree>
    <p:extLst>
      <p:ext uri="{BB962C8B-B14F-4D97-AF65-F5344CB8AC3E}">
        <p14:creationId xmlns:p14="http://schemas.microsoft.com/office/powerpoint/2010/main" val="228832318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76EF438-1A32-47D8-91D7-69A02172247A}" type="datetime1">
              <a:rPr lang="en-IN" smtClean="0"/>
              <a:t>21-05-2023</a:t>
            </a:fld>
            <a:endParaRPr lang="en-US"/>
          </a:p>
        </p:txBody>
      </p:sp>
      <p:sp>
        <p:nvSpPr>
          <p:cNvPr id="5" name="Footer Placeholder 4"/>
          <p:cNvSpPr>
            <a:spLocks noGrp="1"/>
          </p:cNvSpPr>
          <p:nvPr>
            <p:ph type="ftr" sz="quarter" idx="11"/>
          </p:nvPr>
        </p:nvSpPr>
        <p:spPr/>
        <p:txBody>
          <a:bodyPr/>
          <a:lstStyle/>
          <a:p>
            <a:r>
              <a:rPr lang="en-US"/>
              <a:t>Dept. of ECE, SJBIT</a:t>
            </a:r>
          </a:p>
        </p:txBody>
      </p:sp>
      <p:sp>
        <p:nvSpPr>
          <p:cNvPr id="6" name="Slide Number Placeholder 5"/>
          <p:cNvSpPr>
            <a:spLocks noGrp="1"/>
          </p:cNvSpPr>
          <p:nvPr>
            <p:ph type="sldNum" sz="quarter" idx="12"/>
          </p:nvPr>
        </p:nvSpPr>
        <p:spPr/>
        <p:txBody>
          <a:bodyPr/>
          <a:lstStyle/>
          <a:p>
            <a:fld id="{DD7ACEB4-2473-4E5A-98D7-034FDA90FB20}" type="slidenum">
              <a:rPr lang="en-US" smtClean="0"/>
              <a:pPr/>
              <a:t>‹#›</a:t>
            </a:fld>
            <a:endParaRPr lang="en-US"/>
          </a:p>
        </p:txBody>
      </p:sp>
    </p:spTree>
    <p:extLst>
      <p:ext uri="{BB962C8B-B14F-4D97-AF65-F5344CB8AC3E}">
        <p14:creationId xmlns:p14="http://schemas.microsoft.com/office/powerpoint/2010/main" val="291628746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8E28879-0B6D-40F0-82FE-FDA26B08A91E}" type="datetime1">
              <a:rPr lang="en-IN" smtClean="0"/>
              <a:t>21-05-2023</a:t>
            </a:fld>
            <a:endParaRPr lang="en-US"/>
          </a:p>
        </p:txBody>
      </p:sp>
      <p:sp>
        <p:nvSpPr>
          <p:cNvPr id="5" name="Footer Placeholder 4"/>
          <p:cNvSpPr>
            <a:spLocks noGrp="1"/>
          </p:cNvSpPr>
          <p:nvPr>
            <p:ph type="ftr" sz="quarter" idx="11"/>
          </p:nvPr>
        </p:nvSpPr>
        <p:spPr/>
        <p:txBody>
          <a:bodyPr/>
          <a:lstStyle/>
          <a:p>
            <a:r>
              <a:rPr lang="en-US"/>
              <a:t>Dept. of ECE, SJBIT</a:t>
            </a:r>
          </a:p>
        </p:txBody>
      </p:sp>
      <p:sp>
        <p:nvSpPr>
          <p:cNvPr id="6" name="Slide Number Placeholder 5"/>
          <p:cNvSpPr>
            <a:spLocks noGrp="1"/>
          </p:cNvSpPr>
          <p:nvPr>
            <p:ph type="sldNum" sz="quarter" idx="12"/>
          </p:nvPr>
        </p:nvSpPr>
        <p:spPr/>
        <p:txBody>
          <a:bodyPr/>
          <a:lstStyle/>
          <a:p>
            <a:fld id="{DD7ACEB4-2473-4E5A-98D7-034FDA90FB20}" type="slidenum">
              <a:rPr lang="en-US" smtClean="0"/>
              <a:pPr/>
              <a:t>‹#›</a:t>
            </a:fld>
            <a:endParaRPr lang="en-US"/>
          </a:p>
        </p:txBody>
      </p:sp>
    </p:spTree>
    <p:extLst>
      <p:ext uri="{BB962C8B-B14F-4D97-AF65-F5344CB8AC3E}">
        <p14:creationId xmlns:p14="http://schemas.microsoft.com/office/powerpoint/2010/main" val="236375659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2FBAF30-C7D2-4757-B574-3E0865F596D3}" type="datetime1">
              <a:rPr lang="en-IN" smtClean="0"/>
              <a:t>21-05-2023</a:t>
            </a:fld>
            <a:endParaRPr lang="en-US"/>
          </a:p>
        </p:txBody>
      </p:sp>
      <p:sp>
        <p:nvSpPr>
          <p:cNvPr id="6" name="Footer Placeholder 5"/>
          <p:cNvSpPr>
            <a:spLocks noGrp="1"/>
          </p:cNvSpPr>
          <p:nvPr>
            <p:ph type="ftr" sz="quarter" idx="11"/>
          </p:nvPr>
        </p:nvSpPr>
        <p:spPr/>
        <p:txBody>
          <a:bodyPr/>
          <a:lstStyle/>
          <a:p>
            <a:r>
              <a:rPr lang="en-US"/>
              <a:t>Dept. of ECE, SJBIT</a:t>
            </a:r>
          </a:p>
        </p:txBody>
      </p:sp>
      <p:sp>
        <p:nvSpPr>
          <p:cNvPr id="7" name="Slide Number Placeholder 6"/>
          <p:cNvSpPr>
            <a:spLocks noGrp="1"/>
          </p:cNvSpPr>
          <p:nvPr>
            <p:ph type="sldNum" sz="quarter" idx="12"/>
          </p:nvPr>
        </p:nvSpPr>
        <p:spPr/>
        <p:txBody>
          <a:bodyPr/>
          <a:lstStyle/>
          <a:p>
            <a:fld id="{DD7ACEB4-2473-4E5A-98D7-034FDA90FB20}" type="slidenum">
              <a:rPr lang="en-US" smtClean="0"/>
              <a:pPr/>
              <a:t>‹#›</a:t>
            </a:fld>
            <a:endParaRPr lang="en-US"/>
          </a:p>
        </p:txBody>
      </p:sp>
    </p:spTree>
    <p:extLst>
      <p:ext uri="{BB962C8B-B14F-4D97-AF65-F5344CB8AC3E}">
        <p14:creationId xmlns:p14="http://schemas.microsoft.com/office/powerpoint/2010/main" val="319115020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3330786-FEF3-47C5-B71D-4A72F7633E68}" type="datetime1">
              <a:rPr lang="en-IN" smtClean="0"/>
              <a:t>21-05-2023</a:t>
            </a:fld>
            <a:endParaRPr lang="en-US"/>
          </a:p>
        </p:txBody>
      </p:sp>
      <p:sp>
        <p:nvSpPr>
          <p:cNvPr id="8" name="Footer Placeholder 7"/>
          <p:cNvSpPr>
            <a:spLocks noGrp="1"/>
          </p:cNvSpPr>
          <p:nvPr>
            <p:ph type="ftr" sz="quarter" idx="11"/>
          </p:nvPr>
        </p:nvSpPr>
        <p:spPr/>
        <p:txBody>
          <a:bodyPr/>
          <a:lstStyle/>
          <a:p>
            <a:r>
              <a:rPr lang="en-US"/>
              <a:t>Dept. of ECE, SJBIT</a:t>
            </a:r>
          </a:p>
        </p:txBody>
      </p:sp>
      <p:sp>
        <p:nvSpPr>
          <p:cNvPr id="9" name="Slide Number Placeholder 8"/>
          <p:cNvSpPr>
            <a:spLocks noGrp="1"/>
          </p:cNvSpPr>
          <p:nvPr>
            <p:ph type="sldNum" sz="quarter" idx="12"/>
          </p:nvPr>
        </p:nvSpPr>
        <p:spPr/>
        <p:txBody>
          <a:bodyPr/>
          <a:lstStyle/>
          <a:p>
            <a:fld id="{DD7ACEB4-2473-4E5A-98D7-034FDA90FB20}" type="slidenum">
              <a:rPr lang="en-US" smtClean="0"/>
              <a:pPr/>
              <a:t>‹#›</a:t>
            </a:fld>
            <a:endParaRPr lang="en-US"/>
          </a:p>
        </p:txBody>
      </p:sp>
    </p:spTree>
    <p:extLst>
      <p:ext uri="{BB962C8B-B14F-4D97-AF65-F5344CB8AC3E}">
        <p14:creationId xmlns:p14="http://schemas.microsoft.com/office/powerpoint/2010/main" val="44202251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30FB1C6-3269-4725-9225-79594EFA8F59}" type="datetime1">
              <a:rPr lang="en-IN" smtClean="0"/>
              <a:t>21-05-2023</a:t>
            </a:fld>
            <a:endParaRPr lang="en-US"/>
          </a:p>
        </p:txBody>
      </p:sp>
      <p:sp>
        <p:nvSpPr>
          <p:cNvPr id="4" name="Footer Placeholder 3"/>
          <p:cNvSpPr>
            <a:spLocks noGrp="1"/>
          </p:cNvSpPr>
          <p:nvPr>
            <p:ph type="ftr" sz="quarter" idx="11"/>
          </p:nvPr>
        </p:nvSpPr>
        <p:spPr/>
        <p:txBody>
          <a:bodyPr/>
          <a:lstStyle/>
          <a:p>
            <a:r>
              <a:rPr lang="en-US"/>
              <a:t>Dept. of ECE, SJBIT</a:t>
            </a:r>
          </a:p>
        </p:txBody>
      </p:sp>
      <p:sp>
        <p:nvSpPr>
          <p:cNvPr id="5" name="Slide Number Placeholder 4"/>
          <p:cNvSpPr>
            <a:spLocks noGrp="1"/>
          </p:cNvSpPr>
          <p:nvPr>
            <p:ph type="sldNum" sz="quarter" idx="12"/>
          </p:nvPr>
        </p:nvSpPr>
        <p:spPr/>
        <p:txBody>
          <a:bodyPr/>
          <a:lstStyle/>
          <a:p>
            <a:fld id="{DD7ACEB4-2473-4E5A-98D7-034FDA90FB20}" type="slidenum">
              <a:rPr lang="en-US" smtClean="0"/>
              <a:pPr/>
              <a:t>‹#›</a:t>
            </a:fld>
            <a:endParaRPr lang="en-US"/>
          </a:p>
        </p:txBody>
      </p:sp>
    </p:spTree>
    <p:extLst>
      <p:ext uri="{BB962C8B-B14F-4D97-AF65-F5344CB8AC3E}">
        <p14:creationId xmlns:p14="http://schemas.microsoft.com/office/powerpoint/2010/main" val="16732038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6E1F0C-F827-421C-A995-314EC9B3960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68FB07E7-15E9-4F69-A051-B8BF47B0AF8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3F1974F-6F68-4EFB-ACB3-B5B7DDE2A05E}"/>
              </a:ext>
            </a:extLst>
          </p:cNvPr>
          <p:cNvSpPr>
            <a:spLocks noGrp="1"/>
          </p:cNvSpPr>
          <p:nvPr>
            <p:ph type="dt" sz="half" idx="10"/>
          </p:nvPr>
        </p:nvSpPr>
        <p:spPr/>
        <p:txBody>
          <a:bodyPr/>
          <a:lstStyle/>
          <a:p>
            <a:fld id="{D6686B01-EE85-4CDB-982F-2B905273AD6B}" type="datetime1">
              <a:rPr lang="en-IN" smtClean="0"/>
              <a:t>21-05-2023</a:t>
            </a:fld>
            <a:endParaRPr lang="en-IN"/>
          </a:p>
        </p:txBody>
      </p:sp>
      <p:sp>
        <p:nvSpPr>
          <p:cNvPr id="5" name="Footer Placeholder 4">
            <a:extLst>
              <a:ext uri="{FF2B5EF4-FFF2-40B4-BE49-F238E27FC236}">
                <a16:creationId xmlns:a16="http://schemas.microsoft.com/office/drawing/2014/main" id="{E72E3A81-7DFE-4041-83C4-C3D5A98AD6B5}"/>
              </a:ext>
            </a:extLst>
          </p:cNvPr>
          <p:cNvSpPr>
            <a:spLocks noGrp="1"/>
          </p:cNvSpPr>
          <p:nvPr>
            <p:ph type="ftr" sz="quarter" idx="11"/>
          </p:nvPr>
        </p:nvSpPr>
        <p:spPr/>
        <p:txBody>
          <a:bodyPr/>
          <a:lstStyle/>
          <a:p>
            <a:r>
              <a:rPr lang="en-IN"/>
              <a:t>Dept. of ECE, SJBIT</a:t>
            </a:r>
          </a:p>
        </p:txBody>
      </p:sp>
      <p:sp>
        <p:nvSpPr>
          <p:cNvPr id="6" name="Slide Number Placeholder 5">
            <a:extLst>
              <a:ext uri="{FF2B5EF4-FFF2-40B4-BE49-F238E27FC236}">
                <a16:creationId xmlns:a16="http://schemas.microsoft.com/office/drawing/2014/main" id="{C92746C0-BED2-4B66-A82F-4701118DA5A0}"/>
              </a:ext>
            </a:extLst>
          </p:cNvPr>
          <p:cNvSpPr>
            <a:spLocks noGrp="1"/>
          </p:cNvSpPr>
          <p:nvPr>
            <p:ph type="sldNum" sz="quarter" idx="12"/>
          </p:nvPr>
        </p:nvSpPr>
        <p:spPr/>
        <p:txBody>
          <a:bodyPr/>
          <a:lstStyle/>
          <a:p>
            <a:fld id="{E63B4245-EA72-4379-8660-48291007AEB3}" type="slidenum">
              <a:rPr lang="en-IN" smtClean="0"/>
              <a:t>‹#›</a:t>
            </a:fld>
            <a:endParaRPr lang="en-IN"/>
          </a:p>
        </p:txBody>
      </p:sp>
    </p:spTree>
    <p:extLst>
      <p:ext uri="{BB962C8B-B14F-4D97-AF65-F5344CB8AC3E}">
        <p14:creationId xmlns:p14="http://schemas.microsoft.com/office/powerpoint/2010/main" val="173459863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6FF774A-DE56-46C8-9B53-2A74EAC1EBF6}" type="datetime1">
              <a:rPr lang="en-IN" smtClean="0"/>
              <a:t>21-05-2023</a:t>
            </a:fld>
            <a:endParaRPr lang="en-US"/>
          </a:p>
        </p:txBody>
      </p:sp>
      <p:sp>
        <p:nvSpPr>
          <p:cNvPr id="3" name="Footer Placeholder 2"/>
          <p:cNvSpPr>
            <a:spLocks noGrp="1"/>
          </p:cNvSpPr>
          <p:nvPr>
            <p:ph type="ftr" sz="quarter" idx="11"/>
          </p:nvPr>
        </p:nvSpPr>
        <p:spPr/>
        <p:txBody>
          <a:bodyPr/>
          <a:lstStyle/>
          <a:p>
            <a:r>
              <a:rPr lang="en-US"/>
              <a:t>Dept. of ECE, SJBIT</a:t>
            </a:r>
          </a:p>
        </p:txBody>
      </p:sp>
      <p:sp>
        <p:nvSpPr>
          <p:cNvPr id="4" name="Slide Number Placeholder 3"/>
          <p:cNvSpPr>
            <a:spLocks noGrp="1"/>
          </p:cNvSpPr>
          <p:nvPr>
            <p:ph type="sldNum" sz="quarter" idx="12"/>
          </p:nvPr>
        </p:nvSpPr>
        <p:spPr/>
        <p:txBody>
          <a:bodyPr/>
          <a:lstStyle/>
          <a:p>
            <a:fld id="{DD7ACEB4-2473-4E5A-98D7-034FDA90FB20}" type="slidenum">
              <a:rPr lang="en-US" smtClean="0"/>
              <a:pPr/>
              <a:t>‹#›</a:t>
            </a:fld>
            <a:endParaRPr lang="en-US"/>
          </a:p>
        </p:txBody>
      </p:sp>
    </p:spTree>
    <p:extLst>
      <p:ext uri="{BB962C8B-B14F-4D97-AF65-F5344CB8AC3E}">
        <p14:creationId xmlns:p14="http://schemas.microsoft.com/office/powerpoint/2010/main" val="338254196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F955F85-B899-4928-93E5-6A959CD28317}" type="datetime1">
              <a:rPr lang="en-IN" smtClean="0"/>
              <a:t>21-05-2023</a:t>
            </a:fld>
            <a:endParaRPr lang="en-US"/>
          </a:p>
        </p:txBody>
      </p:sp>
      <p:sp>
        <p:nvSpPr>
          <p:cNvPr id="6" name="Footer Placeholder 5"/>
          <p:cNvSpPr>
            <a:spLocks noGrp="1"/>
          </p:cNvSpPr>
          <p:nvPr>
            <p:ph type="ftr" sz="quarter" idx="11"/>
          </p:nvPr>
        </p:nvSpPr>
        <p:spPr/>
        <p:txBody>
          <a:bodyPr/>
          <a:lstStyle/>
          <a:p>
            <a:r>
              <a:rPr lang="en-US"/>
              <a:t>Dept. of ECE, SJBIT</a:t>
            </a:r>
          </a:p>
        </p:txBody>
      </p:sp>
      <p:sp>
        <p:nvSpPr>
          <p:cNvPr id="7" name="Slide Number Placeholder 6"/>
          <p:cNvSpPr>
            <a:spLocks noGrp="1"/>
          </p:cNvSpPr>
          <p:nvPr>
            <p:ph type="sldNum" sz="quarter" idx="12"/>
          </p:nvPr>
        </p:nvSpPr>
        <p:spPr/>
        <p:txBody>
          <a:bodyPr/>
          <a:lstStyle/>
          <a:p>
            <a:fld id="{DD7ACEB4-2473-4E5A-98D7-034FDA90FB20}" type="slidenum">
              <a:rPr lang="en-US" smtClean="0"/>
              <a:pPr/>
              <a:t>‹#›</a:t>
            </a:fld>
            <a:endParaRPr lang="en-US"/>
          </a:p>
        </p:txBody>
      </p:sp>
    </p:spTree>
    <p:extLst>
      <p:ext uri="{BB962C8B-B14F-4D97-AF65-F5344CB8AC3E}">
        <p14:creationId xmlns:p14="http://schemas.microsoft.com/office/powerpoint/2010/main" val="21222777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3625264-8879-461E-9EA2-E34C75F3E7C8}" type="datetime1">
              <a:rPr lang="en-IN" smtClean="0"/>
              <a:t>21-05-2023</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D7ACEB4-2473-4E5A-98D7-034FDA90FB20}" type="slidenum">
              <a:rPr lang="en-US" smtClean="0"/>
              <a:pPr/>
              <a:t>‹#›</a:t>
            </a:fld>
            <a:endParaRPr lang="en-US"/>
          </a:p>
        </p:txBody>
      </p:sp>
    </p:spTree>
    <p:extLst>
      <p:ext uri="{BB962C8B-B14F-4D97-AF65-F5344CB8AC3E}">
        <p14:creationId xmlns:p14="http://schemas.microsoft.com/office/powerpoint/2010/main" val="387145856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AA2A5C1-AAD3-4E23-B40A-7680AEEEB571}" type="datetime1">
              <a:rPr lang="en-IN" smtClean="0"/>
              <a:t>21-05-2023</a:t>
            </a:fld>
            <a:endParaRPr lang="en-IN"/>
          </a:p>
        </p:txBody>
      </p:sp>
      <p:sp>
        <p:nvSpPr>
          <p:cNvPr id="5" name="Footer Placeholder 4"/>
          <p:cNvSpPr>
            <a:spLocks noGrp="1"/>
          </p:cNvSpPr>
          <p:nvPr>
            <p:ph type="ftr" sz="quarter" idx="11"/>
          </p:nvPr>
        </p:nvSpPr>
        <p:spPr/>
        <p:txBody>
          <a:bodyPr/>
          <a:lstStyle/>
          <a:p>
            <a:r>
              <a:rPr lang="en-IN"/>
              <a:t>Dept. of ECE, SJBIT</a:t>
            </a:r>
          </a:p>
        </p:txBody>
      </p:sp>
      <p:sp>
        <p:nvSpPr>
          <p:cNvPr id="6" name="Slide Number Placeholder 5"/>
          <p:cNvSpPr>
            <a:spLocks noGrp="1"/>
          </p:cNvSpPr>
          <p:nvPr>
            <p:ph type="sldNum" sz="quarter" idx="12"/>
          </p:nvPr>
        </p:nvSpPr>
        <p:spPr/>
        <p:txBody>
          <a:bodyPr/>
          <a:lstStyle/>
          <a:p>
            <a:fld id="{E63B4245-EA72-4379-8660-48291007AEB3}" type="slidenum">
              <a:rPr lang="en-IN" smtClean="0"/>
              <a:t>‹#›</a:t>
            </a:fld>
            <a:endParaRPr lang="en-IN"/>
          </a:p>
        </p:txBody>
      </p:sp>
    </p:spTree>
    <p:extLst>
      <p:ext uri="{BB962C8B-B14F-4D97-AF65-F5344CB8AC3E}">
        <p14:creationId xmlns:p14="http://schemas.microsoft.com/office/powerpoint/2010/main" val="523032608"/>
      </p:ext>
    </p:extLst>
  </p:cSld>
  <p:clrMapOvr>
    <a:masterClrMapping/>
  </p:clrMapOvr>
  <p:hf hdr="0" dt="0"/>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AA2A5C1-AAD3-4E23-B40A-7680AEEEB571}" type="datetime1">
              <a:rPr lang="en-IN" smtClean="0"/>
              <a:t>21-05-2023</a:t>
            </a:fld>
            <a:endParaRPr lang="en-IN"/>
          </a:p>
        </p:txBody>
      </p:sp>
      <p:sp>
        <p:nvSpPr>
          <p:cNvPr id="5" name="Footer Placeholder 4"/>
          <p:cNvSpPr>
            <a:spLocks noGrp="1"/>
          </p:cNvSpPr>
          <p:nvPr>
            <p:ph type="ftr" sz="quarter" idx="11"/>
          </p:nvPr>
        </p:nvSpPr>
        <p:spPr/>
        <p:txBody>
          <a:bodyPr/>
          <a:lstStyle/>
          <a:p>
            <a:r>
              <a:rPr lang="en-IN"/>
              <a:t>Dept. of ECE, SJBIT</a:t>
            </a:r>
          </a:p>
        </p:txBody>
      </p:sp>
      <p:sp>
        <p:nvSpPr>
          <p:cNvPr id="6" name="Slide Number Placeholder 5"/>
          <p:cNvSpPr>
            <a:spLocks noGrp="1"/>
          </p:cNvSpPr>
          <p:nvPr>
            <p:ph type="sldNum" sz="quarter" idx="12"/>
          </p:nvPr>
        </p:nvSpPr>
        <p:spPr/>
        <p:txBody>
          <a:bodyPr/>
          <a:lstStyle/>
          <a:p>
            <a:fld id="{E63B4245-EA72-4379-8660-48291007AEB3}" type="slidenum">
              <a:rPr lang="en-IN" smtClean="0"/>
              <a:t>‹#›</a:t>
            </a:fld>
            <a:endParaRPr lang="en-IN"/>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3104213421"/>
      </p:ext>
    </p:extLst>
  </p:cSld>
  <p:clrMapOvr>
    <a:masterClrMapping/>
  </p:clrMapOvr>
  <p:hf hdr="0" dt="0"/>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AA2A5C1-AAD3-4E23-B40A-7680AEEEB571}" type="datetime1">
              <a:rPr lang="en-IN" smtClean="0"/>
              <a:t>21-05-2023</a:t>
            </a:fld>
            <a:endParaRPr lang="en-IN"/>
          </a:p>
        </p:txBody>
      </p:sp>
      <p:sp>
        <p:nvSpPr>
          <p:cNvPr id="5" name="Footer Placeholder 4"/>
          <p:cNvSpPr>
            <a:spLocks noGrp="1"/>
          </p:cNvSpPr>
          <p:nvPr>
            <p:ph type="ftr" sz="quarter" idx="11"/>
          </p:nvPr>
        </p:nvSpPr>
        <p:spPr/>
        <p:txBody>
          <a:bodyPr/>
          <a:lstStyle/>
          <a:p>
            <a:r>
              <a:rPr lang="en-IN"/>
              <a:t>Dept. of ECE, SJBIT</a:t>
            </a:r>
          </a:p>
        </p:txBody>
      </p:sp>
      <p:sp>
        <p:nvSpPr>
          <p:cNvPr id="6" name="Slide Number Placeholder 5"/>
          <p:cNvSpPr>
            <a:spLocks noGrp="1"/>
          </p:cNvSpPr>
          <p:nvPr>
            <p:ph type="sldNum" sz="quarter" idx="12"/>
          </p:nvPr>
        </p:nvSpPr>
        <p:spPr/>
        <p:txBody>
          <a:bodyPr/>
          <a:lstStyle/>
          <a:p>
            <a:fld id="{E63B4245-EA72-4379-8660-48291007AEB3}" type="slidenum">
              <a:rPr lang="en-IN" smtClean="0"/>
              <a:t>‹#›</a:t>
            </a:fld>
            <a:endParaRPr lang="en-IN"/>
          </a:p>
        </p:txBody>
      </p:sp>
    </p:spTree>
    <p:extLst>
      <p:ext uri="{BB962C8B-B14F-4D97-AF65-F5344CB8AC3E}">
        <p14:creationId xmlns:p14="http://schemas.microsoft.com/office/powerpoint/2010/main" val="3826737194"/>
      </p:ext>
    </p:extLst>
  </p:cSld>
  <p:clrMapOvr>
    <a:masterClrMapping/>
  </p:clrMapOvr>
  <p:hf hdr="0" dt="0"/>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AA2A5C1-AAD3-4E23-B40A-7680AEEEB571}" type="datetime1">
              <a:rPr lang="en-IN" smtClean="0"/>
              <a:t>21-05-2023</a:t>
            </a:fld>
            <a:endParaRPr lang="en-IN"/>
          </a:p>
        </p:txBody>
      </p:sp>
      <p:sp>
        <p:nvSpPr>
          <p:cNvPr id="5" name="Footer Placeholder 4"/>
          <p:cNvSpPr>
            <a:spLocks noGrp="1"/>
          </p:cNvSpPr>
          <p:nvPr>
            <p:ph type="ftr" sz="quarter" idx="11"/>
          </p:nvPr>
        </p:nvSpPr>
        <p:spPr/>
        <p:txBody>
          <a:bodyPr/>
          <a:lstStyle/>
          <a:p>
            <a:r>
              <a:rPr lang="en-IN"/>
              <a:t>Dept. of ECE, SJBIT</a:t>
            </a:r>
          </a:p>
        </p:txBody>
      </p:sp>
      <p:sp>
        <p:nvSpPr>
          <p:cNvPr id="6" name="Slide Number Placeholder 5"/>
          <p:cNvSpPr>
            <a:spLocks noGrp="1"/>
          </p:cNvSpPr>
          <p:nvPr>
            <p:ph type="sldNum" sz="quarter" idx="12"/>
          </p:nvPr>
        </p:nvSpPr>
        <p:spPr/>
        <p:txBody>
          <a:bodyPr/>
          <a:lstStyle/>
          <a:p>
            <a:fld id="{E63B4245-EA72-4379-8660-48291007AEB3}" type="slidenum">
              <a:rPr lang="en-IN" smtClean="0"/>
              <a:t>‹#›</a:t>
            </a:fld>
            <a:endParaRPr lang="en-IN"/>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4264822967"/>
      </p:ext>
    </p:extLst>
  </p:cSld>
  <p:clrMapOvr>
    <a:masterClrMapping/>
  </p:clrMapOvr>
  <p:hf hdr="0" dt="0"/>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AA2A5C1-AAD3-4E23-B40A-7680AEEEB571}" type="datetime1">
              <a:rPr lang="en-IN" smtClean="0"/>
              <a:t>21-05-2023</a:t>
            </a:fld>
            <a:endParaRPr lang="en-IN"/>
          </a:p>
        </p:txBody>
      </p:sp>
      <p:sp>
        <p:nvSpPr>
          <p:cNvPr id="5" name="Footer Placeholder 4"/>
          <p:cNvSpPr>
            <a:spLocks noGrp="1"/>
          </p:cNvSpPr>
          <p:nvPr>
            <p:ph type="ftr" sz="quarter" idx="11"/>
          </p:nvPr>
        </p:nvSpPr>
        <p:spPr/>
        <p:txBody>
          <a:bodyPr/>
          <a:lstStyle/>
          <a:p>
            <a:r>
              <a:rPr lang="en-IN"/>
              <a:t>Dept. of ECE, SJBIT</a:t>
            </a:r>
          </a:p>
        </p:txBody>
      </p:sp>
      <p:sp>
        <p:nvSpPr>
          <p:cNvPr id="6" name="Slide Number Placeholder 5"/>
          <p:cNvSpPr>
            <a:spLocks noGrp="1"/>
          </p:cNvSpPr>
          <p:nvPr>
            <p:ph type="sldNum" sz="quarter" idx="12"/>
          </p:nvPr>
        </p:nvSpPr>
        <p:spPr/>
        <p:txBody>
          <a:bodyPr/>
          <a:lstStyle/>
          <a:p>
            <a:fld id="{E63B4245-EA72-4379-8660-48291007AEB3}" type="slidenum">
              <a:rPr lang="en-IN" smtClean="0"/>
              <a:t>‹#›</a:t>
            </a:fld>
            <a:endParaRPr lang="en-IN"/>
          </a:p>
        </p:txBody>
      </p:sp>
    </p:spTree>
    <p:extLst>
      <p:ext uri="{BB962C8B-B14F-4D97-AF65-F5344CB8AC3E}">
        <p14:creationId xmlns:p14="http://schemas.microsoft.com/office/powerpoint/2010/main" val="3428110346"/>
      </p:ext>
    </p:extLst>
  </p:cSld>
  <p:clrMapOvr>
    <a:masterClrMapping/>
  </p:clrMapOvr>
  <p:hf hdr="0" dt="0"/>
</p:sldLayout>
</file>

<file path=ppt/slideLayouts/slideLayout3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E9E9F5C-647F-4B39-9A19-477780087F83}" type="datetime1">
              <a:rPr lang="en-IN" smtClean="0"/>
              <a:t>21-05-2023</a:t>
            </a:fld>
            <a:endParaRPr lang="en-US"/>
          </a:p>
        </p:txBody>
      </p:sp>
      <p:sp>
        <p:nvSpPr>
          <p:cNvPr id="5" name="Footer Placeholder 4"/>
          <p:cNvSpPr>
            <a:spLocks noGrp="1"/>
          </p:cNvSpPr>
          <p:nvPr>
            <p:ph type="ftr" sz="quarter" idx="11"/>
          </p:nvPr>
        </p:nvSpPr>
        <p:spPr/>
        <p:txBody>
          <a:bodyPr/>
          <a:lstStyle/>
          <a:p>
            <a:r>
              <a:rPr lang="en-US"/>
              <a:t>Dept. of ECE, SJBIT</a:t>
            </a:r>
          </a:p>
        </p:txBody>
      </p:sp>
      <p:sp>
        <p:nvSpPr>
          <p:cNvPr id="6" name="Slide Number Placeholder 5"/>
          <p:cNvSpPr>
            <a:spLocks noGrp="1"/>
          </p:cNvSpPr>
          <p:nvPr>
            <p:ph type="sldNum" sz="quarter" idx="12"/>
          </p:nvPr>
        </p:nvSpPr>
        <p:spPr/>
        <p:txBody>
          <a:bodyPr/>
          <a:lstStyle/>
          <a:p>
            <a:fld id="{DD7ACEB4-2473-4E5A-98D7-034FDA90FB20}" type="slidenum">
              <a:rPr lang="en-US" smtClean="0"/>
              <a:pPr/>
              <a:t>‹#›</a:t>
            </a:fld>
            <a:endParaRPr lang="en-US"/>
          </a:p>
        </p:txBody>
      </p:sp>
    </p:spTree>
    <p:extLst>
      <p:ext uri="{BB962C8B-B14F-4D97-AF65-F5344CB8AC3E}">
        <p14:creationId xmlns:p14="http://schemas.microsoft.com/office/powerpoint/2010/main" val="309636526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8C4A623-289A-468C-984C-F10396D03669}" type="datetime1">
              <a:rPr lang="en-IN" smtClean="0"/>
              <a:t>21-05-2023</a:t>
            </a:fld>
            <a:endParaRPr lang="en-US"/>
          </a:p>
        </p:txBody>
      </p:sp>
      <p:sp>
        <p:nvSpPr>
          <p:cNvPr id="5" name="Footer Placeholder 4"/>
          <p:cNvSpPr>
            <a:spLocks noGrp="1"/>
          </p:cNvSpPr>
          <p:nvPr>
            <p:ph type="ftr" sz="quarter" idx="11"/>
          </p:nvPr>
        </p:nvSpPr>
        <p:spPr/>
        <p:txBody>
          <a:bodyPr/>
          <a:lstStyle/>
          <a:p>
            <a:r>
              <a:rPr lang="en-US"/>
              <a:t>Dept. of ECE, SJBIT</a:t>
            </a:r>
          </a:p>
        </p:txBody>
      </p:sp>
      <p:sp>
        <p:nvSpPr>
          <p:cNvPr id="6" name="Slide Number Placeholder 5"/>
          <p:cNvSpPr>
            <a:spLocks noGrp="1"/>
          </p:cNvSpPr>
          <p:nvPr>
            <p:ph type="sldNum" sz="quarter" idx="12"/>
          </p:nvPr>
        </p:nvSpPr>
        <p:spPr/>
        <p:txBody>
          <a:bodyPr/>
          <a:lstStyle/>
          <a:p>
            <a:fld id="{DD7ACEB4-2473-4E5A-98D7-034FDA90FB20}" type="slidenum">
              <a:rPr lang="en-US" smtClean="0"/>
              <a:pPr/>
              <a:t>‹#›</a:t>
            </a:fld>
            <a:endParaRPr lang="en-US"/>
          </a:p>
        </p:txBody>
      </p:sp>
    </p:spTree>
    <p:extLst>
      <p:ext uri="{BB962C8B-B14F-4D97-AF65-F5344CB8AC3E}">
        <p14:creationId xmlns:p14="http://schemas.microsoft.com/office/powerpoint/2010/main" val="16564595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5DC786-A2BE-4211-8087-4D4DD18C040E}"/>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078980B9-750C-47A4-86BF-A1BB03FAFC6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4EFE2CD1-1241-4C33-805A-6B7482F6225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E4040933-DDDC-4BA9-A28E-2433C68F7CFB}"/>
              </a:ext>
            </a:extLst>
          </p:cNvPr>
          <p:cNvSpPr>
            <a:spLocks noGrp="1"/>
          </p:cNvSpPr>
          <p:nvPr>
            <p:ph type="dt" sz="half" idx="10"/>
          </p:nvPr>
        </p:nvSpPr>
        <p:spPr/>
        <p:txBody>
          <a:bodyPr/>
          <a:lstStyle/>
          <a:p>
            <a:fld id="{092CDA3D-B7F5-4407-9329-0E04FC0DFD84}" type="datetime1">
              <a:rPr lang="en-IN" smtClean="0"/>
              <a:t>21-05-2023</a:t>
            </a:fld>
            <a:endParaRPr lang="en-IN"/>
          </a:p>
        </p:txBody>
      </p:sp>
      <p:sp>
        <p:nvSpPr>
          <p:cNvPr id="6" name="Footer Placeholder 5">
            <a:extLst>
              <a:ext uri="{FF2B5EF4-FFF2-40B4-BE49-F238E27FC236}">
                <a16:creationId xmlns:a16="http://schemas.microsoft.com/office/drawing/2014/main" id="{B98CEEFF-6671-489B-858A-05FE0C53E86E}"/>
              </a:ext>
            </a:extLst>
          </p:cNvPr>
          <p:cNvSpPr>
            <a:spLocks noGrp="1"/>
          </p:cNvSpPr>
          <p:nvPr>
            <p:ph type="ftr" sz="quarter" idx="11"/>
          </p:nvPr>
        </p:nvSpPr>
        <p:spPr/>
        <p:txBody>
          <a:bodyPr/>
          <a:lstStyle/>
          <a:p>
            <a:r>
              <a:rPr lang="en-IN"/>
              <a:t>Dept. of ECE, SJBIT</a:t>
            </a:r>
          </a:p>
        </p:txBody>
      </p:sp>
      <p:sp>
        <p:nvSpPr>
          <p:cNvPr id="7" name="Slide Number Placeholder 6">
            <a:extLst>
              <a:ext uri="{FF2B5EF4-FFF2-40B4-BE49-F238E27FC236}">
                <a16:creationId xmlns:a16="http://schemas.microsoft.com/office/drawing/2014/main" id="{AC957B14-470C-4534-AFA7-94E93BAB497C}"/>
              </a:ext>
            </a:extLst>
          </p:cNvPr>
          <p:cNvSpPr>
            <a:spLocks noGrp="1"/>
          </p:cNvSpPr>
          <p:nvPr>
            <p:ph type="sldNum" sz="quarter" idx="12"/>
          </p:nvPr>
        </p:nvSpPr>
        <p:spPr/>
        <p:txBody>
          <a:bodyPr/>
          <a:lstStyle/>
          <a:p>
            <a:fld id="{E63B4245-EA72-4379-8660-48291007AEB3}" type="slidenum">
              <a:rPr lang="en-IN" smtClean="0"/>
              <a:t>‹#›</a:t>
            </a:fld>
            <a:endParaRPr lang="en-IN"/>
          </a:p>
        </p:txBody>
      </p:sp>
    </p:spTree>
    <p:extLst>
      <p:ext uri="{BB962C8B-B14F-4D97-AF65-F5344CB8AC3E}">
        <p14:creationId xmlns:p14="http://schemas.microsoft.com/office/powerpoint/2010/main" val="5850721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9D21CB-7716-40D9-9C45-F0A802D03130}"/>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EFB87430-B275-4F10-8468-1E3DA93CD16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3E09514-1D26-4419-8CCC-17210A9BC1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38353DF-1F2C-4F80-8EF1-7E9D8ED31EC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62E12CD-5E10-441E-847F-A68F3D64EFD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455AC05B-7B2A-4FCE-A05A-F0436803BBF2}"/>
              </a:ext>
            </a:extLst>
          </p:cNvPr>
          <p:cNvSpPr>
            <a:spLocks noGrp="1"/>
          </p:cNvSpPr>
          <p:nvPr>
            <p:ph type="dt" sz="half" idx="10"/>
          </p:nvPr>
        </p:nvSpPr>
        <p:spPr/>
        <p:txBody>
          <a:bodyPr/>
          <a:lstStyle/>
          <a:p>
            <a:fld id="{8F21D2E1-B2F6-48FE-8C6B-BCF5B281AB79}" type="datetime1">
              <a:rPr lang="en-IN" smtClean="0"/>
              <a:t>21-05-2023</a:t>
            </a:fld>
            <a:endParaRPr lang="en-IN"/>
          </a:p>
        </p:txBody>
      </p:sp>
      <p:sp>
        <p:nvSpPr>
          <p:cNvPr id="8" name="Footer Placeholder 7">
            <a:extLst>
              <a:ext uri="{FF2B5EF4-FFF2-40B4-BE49-F238E27FC236}">
                <a16:creationId xmlns:a16="http://schemas.microsoft.com/office/drawing/2014/main" id="{6CF7CD0B-0BBD-4343-AE22-B0AE6C83319F}"/>
              </a:ext>
            </a:extLst>
          </p:cNvPr>
          <p:cNvSpPr>
            <a:spLocks noGrp="1"/>
          </p:cNvSpPr>
          <p:nvPr>
            <p:ph type="ftr" sz="quarter" idx="11"/>
          </p:nvPr>
        </p:nvSpPr>
        <p:spPr/>
        <p:txBody>
          <a:bodyPr/>
          <a:lstStyle/>
          <a:p>
            <a:r>
              <a:rPr lang="en-IN"/>
              <a:t>Dept. of ECE, SJBIT</a:t>
            </a:r>
          </a:p>
        </p:txBody>
      </p:sp>
      <p:sp>
        <p:nvSpPr>
          <p:cNvPr id="9" name="Slide Number Placeholder 8">
            <a:extLst>
              <a:ext uri="{FF2B5EF4-FFF2-40B4-BE49-F238E27FC236}">
                <a16:creationId xmlns:a16="http://schemas.microsoft.com/office/drawing/2014/main" id="{14ED4CAB-5A5A-4EBA-8EDA-7EB665BCE346}"/>
              </a:ext>
            </a:extLst>
          </p:cNvPr>
          <p:cNvSpPr>
            <a:spLocks noGrp="1"/>
          </p:cNvSpPr>
          <p:nvPr>
            <p:ph type="sldNum" sz="quarter" idx="12"/>
          </p:nvPr>
        </p:nvSpPr>
        <p:spPr/>
        <p:txBody>
          <a:bodyPr/>
          <a:lstStyle/>
          <a:p>
            <a:fld id="{E63B4245-EA72-4379-8660-48291007AEB3}" type="slidenum">
              <a:rPr lang="en-IN" smtClean="0"/>
              <a:t>‹#›</a:t>
            </a:fld>
            <a:endParaRPr lang="en-IN"/>
          </a:p>
        </p:txBody>
      </p:sp>
    </p:spTree>
    <p:extLst>
      <p:ext uri="{BB962C8B-B14F-4D97-AF65-F5344CB8AC3E}">
        <p14:creationId xmlns:p14="http://schemas.microsoft.com/office/powerpoint/2010/main" val="29439669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C98519-A404-43BC-ABCF-C7706853B9EF}"/>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37324AE3-7B4D-40AF-9CA5-FC6291A838C5}"/>
              </a:ext>
            </a:extLst>
          </p:cNvPr>
          <p:cNvSpPr>
            <a:spLocks noGrp="1"/>
          </p:cNvSpPr>
          <p:nvPr>
            <p:ph type="dt" sz="half" idx="10"/>
          </p:nvPr>
        </p:nvSpPr>
        <p:spPr/>
        <p:txBody>
          <a:bodyPr/>
          <a:lstStyle/>
          <a:p>
            <a:fld id="{7EF88859-ED05-49C2-A16D-45E23474EA70}" type="datetime1">
              <a:rPr lang="en-IN" smtClean="0"/>
              <a:t>21-05-2023</a:t>
            </a:fld>
            <a:endParaRPr lang="en-IN"/>
          </a:p>
        </p:txBody>
      </p:sp>
      <p:sp>
        <p:nvSpPr>
          <p:cNvPr id="4" name="Footer Placeholder 3">
            <a:extLst>
              <a:ext uri="{FF2B5EF4-FFF2-40B4-BE49-F238E27FC236}">
                <a16:creationId xmlns:a16="http://schemas.microsoft.com/office/drawing/2014/main" id="{8C7BC5BE-72DC-481B-8294-65AC16082E00}"/>
              </a:ext>
            </a:extLst>
          </p:cNvPr>
          <p:cNvSpPr>
            <a:spLocks noGrp="1"/>
          </p:cNvSpPr>
          <p:nvPr>
            <p:ph type="ftr" sz="quarter" idx="11"/>
          </p:nvPr>
        </p:nvSpPr>
        <p:spPr/>
        <p:txBody>
          <a:bodyPr/>
          <a:lstStyle/>
          <a:p>
            <a:r>
              <a:rPr lang="en-IN"/>
              <a:t>Dept. of ECE, SJBIT</a:t>
            </a:r>
          </a:p>
        </p:txBody>
      </p:sp>
      <p:sp>
        <p:nvSpPr>
          <p:cNvPr id="5" name="Slide Number Placeholder 4">
            <a:extLst>
              <a:ext uri="{FF2B5EF4-FFF2-40B4-BE49-F238E27FC236}">
                <a16:creationId xmlns:a16="http://schemas.microsoft.com/office/drawing/2014/main" id="{B94DE85A-5D26-4831-83B2-EF503481FB54}"/>
              </a:ext>
            </a:extLst>
          </p:cNvPr>
          <p:cNvSpPr>
            <a:spLocks noGrp="1"/>
          </p:cNvSpPr>
          <p:nvPr>
            <p:ph type="sldNum" sz="quarter" idx="12"/>
          </p:nvPr>
        </p:nvSpPr>
        <p:spPr/>
        <p:txBody>
          <a:bodyPr/>
          <a:lstStyle/>
          <a:p>
            <a:fld id="{E63B4245-EA72-4379-8660-48291007AEB3}" type="slidenum">
              <a:rPr lang="en-IN" smtClean="0"/>
              <a:t>‹#›</a:t>
            </a:fld>
            <a:endParaRPr lang="en-IN"/>
          </a:p>
        </p:txBody>
      </p:sp>
    </p:spTree>
    <p:extLst>
      <p:ext uri="{BB962C8B-B14F-4D97-AF65-F5344CB8AC3E}">
        <p14:creationId xmlns:p14="http://schemas.microsoft.com/office/powerpoint/2010/main" val="19351291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F600EC5-1223-4A08-9CFC-99832B1DF892}"/>
              </a:ext>
            </a:extLst>
          </p:cNvPr>
          <p:cNvSpPr>
            <a:spLocks noGrp="1"/>
          </p:cNvSpPr>
          <p:nvPr>
            <p:ph type="dt" sz="half" idx="10"/>
          </p:nvPr>
        </p:nvSpPr>
        <p:spPr/>
        <p:txBody>
          <a:bodyPr/>
          <a:lstStyle/>
          <a:p>
            <a:fld id="{F8A3F123-37CD-40D8-AC3D-A89D5650D711}" type="datetime1">
              <a:rPr lang="en-IN" smtClean="0"/>
              <a:t>21-05-2023</a:t>
            </a:fld>
            <a:endParaRPr lang="en-IN"/>
          </a:p>
        </p:txBody>
      </p:sp>
      <p:sp>
        <p:nvSpPr>
          <p:cNvPr id="3" name="Footer Placeholder 2">
            <a:extLst>
              <a:ext uri="{FF2B5EF4-FFF2-40B4-BE49-F238E27FC236}">
                <a16:creationId xmlns:a16="http://schemas.microsoft.com/office/drawing/2014/main" id="{3FA532F1-2C46-465A-9310-C04637523FF7}"/>
              </a:ext>
            </a:extLst>
          </p:cNvPr>
          <p:cNvSpPr>
            <a:spLocks noGrp="1"/>
          </p:cNvSpPr>
          <p:nvPr>
            <p:ph type="ftr" sz="quarter" idx="11"/>
          </p:nvPr>
        </p:nvSpPr>
        <p:spPr/>
        <p:txBody>
          <a:bodyPr/>
          <a:lstStyle/>
          <a:p>
            <a:r>
              <a:rPr lang="en-IN"/>
              <a:t>Dept. of ECE, SJBIT</a:t>
            </a:r>
          </a:p>
        </p:txBody>
      </p:sp>
      <p:sp>
        <p:nvSpPr>
          <p:cNvPr id="4" name="Slide Number Placeholder 3">
            <a:extLst>
              <a:ext uri="{FF2B5EF4-FFF2-40B4-BE49-F238E27FC236}">
                <a16:creationId xmlns:a16="http://schemas.microsoft.com/office/drawing/2014/main" id="{E82166B3-9C54-4863-AAE9-4DA5AFBCE8EF}"/>
              </a:ext>
            </a:extLst>
          </p:cNvPr>
          <p:cNvSpPr>
            <a:spLocks noGrp="1"/>
          </p:cNvSpPr>
          <p:nvPr>
            <p:ph type="sldNum" sz="quarter" idx="12"/>
          </p:nvPr>
        </p:nvSpPr>
        <p:spPr/>
        <p:txBody>
          <a:bodyPr/>
          <a:lstStyle/>
          <a:p>
            <a:fld id="{E63B4245-EA72-4379-8660-48291007AEB3}" type="slidenum">
              <a:rPr lang="en-IN" smtClean="0"/>
              <a:t>‹#›</a:t>
            </a:fld>
            <a:endParaRPr lang="en-IN"/>
          </a:p>
        </p:txBody>
      </p:sp>
    </p:spTree>
    <p:extLst>
      <p:ext uri="{BB962C8B-B14F-4D97-AF65-F5344CB8AC3E}">
        <p14:creationId xmlns:p14="http://schemas.microsoft.com/office/powerpoint/2010/main" val="17819850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DD081F-0FCC-4EC7-8B85-4D308DF199A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231182EF-4ADB-4C71-9328-9EAD9158CF0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3718EDD6-A554-4F0D-83C7-ECA59FBF09B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E01E709-3843-4635-A67B-8309AF687D9E}"/>
              </a:ext>
            </a:extLst>
          </p:cNvPr>
          <p:cNvSpPr>
            <a:spLocks noGrp="1"/>
          </p:cNvSpPr>
          <p:nvPr>
            <p:ph type="dt" sz="half" idx="10"/>
          </p:nvPr>
        </p:nvSpPr>
        <p:spPr/>
        <p:txBody>
          <a:bodyPr/>
          <a:lstStyle/>
          <a:p>
            <a:fld id="{12EE0CD3-B75A-41E5-AC49-26DBCE26DB24}" type="datetime1">
              <a:rPr lang="en-IN" smtClean="0"/>
              <a:t>21-05-2023</a:t>
            </a:fld>
            <a:endParaRPr lang="en-IN"/>
          </a:p>
        </p:txBody>
      </p:sp>
      <p:sp>
        <p:nvSpPr>
          <p:cNvPr id="6" name="Footer Placeholder 5">
            <a:extLst>
              <a:ext uri="{FF2B5EF4-FFF2-40B4-BE49-F238E27FC236}">
                <a16:creationId xmlns:a16="http://schemas.microsoft.com/office/drawing/2014/main" id="{ECAC8A0B-B58B-4EBC-A913-074B8DE76F06}"/>
              </a:ext>
            </a:extLst>
          </p:cNvPr>
          <p:cNvSpPr>
            <a:spLocks noGrp="1"/>
          </p:cNvSpPr>
          <p:nvPr>
            <p:ph type="ftr" sz="quarter" idx="11"/>
          </p:nvPr>
        </p:nvSpPr>
        <p:spPr/>
        <p:txBody>
          <a:bodyPr/>
          <a:lstStyle/>
          <a:p>
            <a:r>
              <a:rPr lang="en-IN"/>
              <a:t>Dept. of ECE, SJBIT</a:t>
            </a:r>
          </a:p>
        </p:txBody>
      </p:sp>
      <p:sp>
        <p:nvSpPr>
          <p:cNvPr id="7" name="Slide Number Placeholder 6">
            <a:extLst>
              <a:ext uri="{FF2B5EF4-FFF2-40B4-BE49-F238E27FC236}">
                <a16:creationId xmlns:a16="http://schemas.microsoft.com/office/drawing/2014/main" id="{F40A3A80-83AA-40FB-97C8-A10973998E4B}"/>
              </a:ext>
            </a:extLst>
          </p:cNvPr>
          <p:cNvSpPr>
            <a:spLocks noGrp="1"/>
          </p:cNvSpPr>
          <p:nvPr>
            <p:ph type="sldNum" sz="quarter" idx="12"/>
          </p:nvPr>
        </p:nvSpPr>
        <p:spPr/>
        <p:txBody>
          <a:bodyPr/>
          <a:lstStyle/>
          <a:p>
            <a:fld id="{E63B4245-EA72-4379-8660-48291007AEB3}" type="slidenum">
              <a:rPr lang="en-IN" smtClean="0"/>
              <a:t>‹#›</a:t>
            </a:fld>
            <a:endParaRPr lang="en-IN"/>
          </a:p>
        </p:txBody>
      </p:sp>
    </p:spTree>
    <p:extLst>
      <p:ext uri="{BB962C8B-B14F-4D97-AF65-F5344CB8AC3E}">
        <p14:creationId xmlns:p14="http://schemas.microsoft.com/office/powerpoint/2010/main" val="30365152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556994-9393-4CFF-BD43-ADA1AE206BE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AE2C1BB3-DF4A-4CE0-9399-678AEC12942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063E7547-A614-48E1-B407-6452D64FEAF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FD22798-5ACF-449A-8467-E85716B52C6C}"/>
              </a:ext>
            </a:extLst>
          </p:cNvPr>
          <p:cNvSpPr>
            <a:spLocks noGrp="1"/>
          </p:cNvSpPr>
          <p:nvPr>
            <p:ph type="dt" sz="half" idx="10"/>
          </p:nvPr>
        </p:nvSpPr>
        <p:spPr/>
        <p:txBody>
          <a:bodyPr/>
          <a:lstStyle/>
          <a:p>
            <a:fld id="{E6DEB671-FA62-4C35-A51F-B03D0F2C8B4F}" type="datetime1">
              <a:rPr lang="en-IN" smtClean="0"/>
              <a:t>21-05-2023</a:t>
            </a:fld>
            <a:endParaRPr lang="en-IN"/>
          </a:p>
        </p:txBody>
      </p:sp>
      <p:sp>
        <p:nvSpPr>
          <p:cNvPr id="6" name="Footer Placeholder 5">
            <a:extLst>
              <a:ext uri="{FF2B5EF4-FFF2-40B4-BE49-F238E27FC236}">
                <a16:creationId xmlns:a16="http://schemas.microsoft.com/office/drawing/2014/main" id="{D264CACB-E778-4566-B992-818AE3AF5203}"/>
              </a:ext>
            </a:extLst>
          </p:cNvPr>
          <p:cNvSpPr>
            <a:spLocks noGrp="1"/>
          </p:cNvSpPr>
          <p:nvPr>
            <p:ph type="ftr" sz="quarter" idx="11"/>
          </p:nvPr>
        </p:nvSpPr>
        <p:spPr/>
        <p:txBody>
          <a:bodyPr/>
          <a:lstStyle/>
          <a:p>
            <a:r>
              <a:rPr lang="en-IN"/>
              <a:t>Dept. of ECE, SJBIT</a:t>
            </a:r>
          </a:p>
        </p:txBody>
      </p:sp>
      <p:sp>
        <p:nvSpPr>
          <p:cNvPr id="7" name="Slide Number Placeholder 6">
            <a:extLst>
              <a:ext uri="{FF2B5EF4-FFF2-40B4-BE49-F238E27FC236}">
                <a16:creationId xmlns:a16="http://schemas.microsoft.com/office/drawing/2014/main" id="{E2B6FE26-4F01-4EE4-960D-66B9CA025AD3}"/>
              </a:ext>
            </a:extLst>
          </p:cNvPr>
          <p:cNvSpPr>
            <a:spLocks noGrp="1"/>
          </p:cNvSpPr>
          <p:nvPr>
            <p:ph type="sldNum" sz="quarter" idx="12"/>
          </p:nvPr>
        </p:nvSpPr>
        <p:spPr/>
        <p:txBody>
          <a:bodyPr/>
          <a:lstStyle/>
          <a:p>
            <a:fld id="{E63B4245-EA72-4379-8660-48291007AEB3}" type="slidenum">
              <a:rPr lang="en-IN" smtClean="0"/>
              <a:t>‹#›</a:t>
            </a:fld>
            <a:endParaRPr lang="en-IN"/>
          </a:p>
        </p:txBody>
      </p:sp>
    </p:spTree>
    <p:extLst>
      <p:ext uri="{BB962C8B-B14F-4D97-AF65-F5344CB8AC3E}">
        <p14:creationId xmlns:p14="http://schemas.microsoft.com/office/powerpoint/2010/main" val="8471254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slideLayout" Target="../slideLayouts/slideLayout36.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17" Type="http://schemas.openxmlformats.org/officeDocument/2006/relationships/theme" Target="../theme/theme3.xml"/><Relationship Id="rId2" Type="http://schemas.openxmlformats.org/officeDocument/2006/relationships/slideLayout" Target="../slideLayouts/slideLayout25.xml"/><Relationship Id="rId16" Type="http://schemas.openxmlformats.org/officeDocument/2006/relationships/slideLayout" Target="../slideLayouts/slideLayout39.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5" Type="http://schemas.openxmlformats.org/officeDocument/2006/relationships/slideLayout" Target="../slideLayouts/slideLayout3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slideLayout" Target="../slideLayouts/slideLayout3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713D9B1-3B0F-4D98-B40A-5D28FDA7CDB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endParaRPr lang="en-IN" dirty="0"/>
          </a:p>
        </p:txBody>
      </p:sp>
      <p:sp>
        <p:nvSpPr>
          <p:cNvPr id="3" name="Text Placeholder 2">
            <a:extLst>
              <a:ext uri="{FF2B5EF4-FFF2-40B4-BE49-F238E27FC236}">
                <a16:creationId xmlns:a16="http://schemas.microsoft.com/office/drawing/2014/main" id="{2CB2EFA9-E4A6-4481-B5C2-087796934A0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4" name="Date Placeholder 3">
            <a:extLst>
              <a:ext uri="{FF2B5EF4-FFF2-40B4-BE49-F238E27FC236}">
                <a16:creationId xmlns:a16="http://schemas.microsoft.com/office/drawing/2014/main" id="{C0BCC048-0E4E-474E-846E-4BC1FFFE238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AA2A5C1-AAD3-4E23-B40A-7680AEEEB571}" type="datetime1">
              <a:rPr lang="en-IN" smtClean="0"/>
              <a:t>21-05-2023</a:t>
            </a:fld>
            <a:endParaRPr lang="en-IN"/>
          </a:p>
        </p:txBody>
      </p:sp>
      <p:sp>
        <p:nvSpPr>
          <p:cNvPr id="5" name="Footer Placeholder 4">
            <a:extLst>
              <a:ext uri="{FF2B5EF4-FFF2-40B4-BE49-F238E27FC236}">
                <a16:creationId xmlns:a16="http://schemas.microsoft.com/office/drawing/2014/main" id="{C8FCAD08-843E-476F-B9F3-3FD2A16BFB1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a:t>Dept. of ECE, SJBIT</a:t>
            </a:r>
          </a:p>
        </p:txBody>
      </p:sp>
      <p:sp>
        <p:nvSpPr>
          <p:cNvPr id="6" name="Slide Number Placeholder 5">
            <a:extLst>
              <a:ext uri="{FF2B5EF4-FFF2-40B4-BE49-F238E27FC236}">
                <a16:creationId xmlns:a16="http://schemas.microsoft.com/office/drawing/2014/main" id="{D89F710B-91D3-4A5F-89CC-3DD68B4E3FC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63B4245-EA72-4379-8660-48291007AEB3}" type="slidenum">
              <a:rPr lang="en-IN" smtClean="0"/>
              <a:t>‹#›</a:t>
            </a:fld>
            <a:endParaRPr lang="en-IN"/>
          </a:p>
        </p:txBody>
      </p:sp>
    </p:spTree>
    <p:extLst>
      <p:ext uri="{BB962C8B-B14F-4D97-AF65-F5344CB8AC3E}">
        <p14:creationId xmlns:p14="http://schemas.microsoft.com/office/powerpoint/2010/main" val="1760674007"/>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71BFD9E-7FE9-4E65-B058-CFAC2807571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F6C48598-9952-4D97-9F2C-C1758E1424D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F048D03-8481-4289-B39F-ED77EE504EC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EC69EB1-C2D4-40F0-8854-01F98C38B8F8}" type="datetime1">
              <a:rPr lang="en-IN" smtClean="0"/>
              <a:t>21-05-2023</a:t>
            </a:fld>
            <a:endParaRPr lang="en-IN"/>
          </a:p>
        </p:txBody>
      </p:sp>
      <p:sp>
        <p:nvSpPr>
          <p:cNvPr id="6" name="Slide Number Placeholder 5">
            <a:extLst>
              <a:ext uri="{FF2B5EF4-FFF2-40B4-BE49-F238E27FC236}">
                <a16:creationId xmlns:a16="http://schemas.microsoft.com/office/drawing/2014/main" id="{E2549868-1AD6-442B-AC4A-424C583E7B6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8BE86A0-2B3E-4B29-89C1-BAE9784D7065}" type="slidenum">
              <a:rPr lang="en-IN" smtClean="0"/>
              <a:t>‹#›</a:t>
            </a:fld>
            <a:endParaRPr lang="en-IN"/>
          </a:p>
        </p:txBody>
      </p:sp>
    </p:spTree>
    <p:extLst>
      <p:ext uri="{BB962C8B-B14F-4D97-AF65-F5344CB8AC3E}">
        <p14:creationId xmlns:p14="http://schemas.microsoft.com/office/powerpoint/2010/main" val="728174200"/>
      </p:ext>
    </p:extLst>
  </p:cSld>
  <p:clrMap bg1="lt1" tx1="dk1" bg2="lt2" tx2="dk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AAA2A5C1-AAD3-4E23-B40A-7680AEEEB571}" type="datetime1">
              <a:rPr lang="en-IN" smtClean="0"/>
              <a:t>21-05-2023</a:t>
            </a:fld>
            <a:endParaRPr lang="en-IN"/>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r>
              <a:rPr lang="en-IN"/>
              <a:t>Dept. of ECE, SJBIT</a:t>
            </a:r>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E63B4245-EA72-4379-8660-48291007AEB3}" type="slidenum">
              <a:rPr lang="en-IN" smtClean="0"/>
              <a:t>‹#›</a:t>
            </a:fld>
            <a:endParaRPr lang="en-IN"/>
          </a:p>
        </p:txBody>
      </p:sp>
    </p:spTree>
    <p:extLst>
      <p:ext uri="{BB962C8B-B14F-4D97-AF65-F5344CB8AC3E}">
        <p14:creationId xmlns:p14="http://schemas.microsoft.com/office/powerpoint/2010/main" val="3705819443"/>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50" r:id="rId3"/>
    <p:sldLayoutId id="2147483751" r:id="rId4"/>
    <p:sldLayoutId id="2147483752" r:id="rId5"/>
    <p:sldLayoutId id="2147483753" r:id="rId6"/>
    <p:sldLayoutId id="2147483754" r:id="rId7"/>
    <p:sldLayoutId id="2147483755" r:id="rId8"/>
    <p:sldLayoutId id="2147483756" r:id="rId9"/>
    <p:sldLayoutId id="2147483757" r:id="rId10"/>
    <p:sldLayoutId id="2147483758" r:id="rId11"/>
    <p:sldLayoutId id="2147483759" r:id="rId12"/>
    <p:sldLayoutId id="2147483760" r:id="rId13"/>
    <p:sldLayoutId id="2147483761" r:id="rId14"/>
    <p:sldLayoutId id="2147483762" r:id="rId15"/>
    <p:sldLayoutId id="2147483763" r:id="rId16"/>
  </p:sldLayoutIdLst>
  <p:hf hdr="0" dt="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image" Target="../media/image1.jpeg"/><Relationship Id="rId7"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24.xml"/><Relationship Id="rId6" Type="http://schemas.openxmlformats.org/officeDocument/2006/relationships/image" Target="../media/image4.jpeg"/><Relationship Id="rId5" Type="http://schemas.openxmlformats.org/officeDocument/2006/relationships/image" Target="../media/image3.jpeg"/><Relationship Id="rId4" Type="http://schemas.openxmlformats.org/officeDocument/2006/relationships/image" Target="../media/image2.jpeg"/><Relationship Id="rId9"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3.png"/><Relationship Id="rId1" Type="http://schemas.openxmlformats.org/officeDocument/2006/relationships/slideLayout" Target="../slideLayouts/slideLayout25.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5.png"/><Relationship Id="rId1" Type="http://schemas.openxmlformats.org/officeDocument/2006/relationships/slideLayout" Target="../slideLayouts/slideLayout25.xml"/></Relationships>
</file>

<file path=ppt/slides/_rels/slide14.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0.xml"/></Relationships>
</file>

<file path=ppt/slides/_rels/slide2.xml.rels><?xml version="1.0" encoding="UTF-8" standalone="yes"?>
<Relationships xmlns="http://schemas.openxmlformats.org/package/2006/relationships"><Relationship Id="rId8" Type="http://schemas.openxmlformats.org/officeDocument/2006/relationships/diagramData" Target="../diagrams/data2.xm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2" Type="http://schemas.openxmlformats.org/officeDocument/2006/relationships/notesSlide" Target="../notesSlides/notesSlide2.xml"/><Relationship Id="rId1" Type="http://schemas.openxmlformats.org/officeDocument/2006/relationships/slideLayout" Target="../slideLayouts/slideLayout25.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8.bin"/><Relationship Id="rId1" Type="http://schemas.openxmlformats.org/officeDocument/2006/relationships/slideLayout" Target="../slideLayouts/slideLayout2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5.xml"/></Relationships>
</file>

<file path=ppt/slides/_rels/slide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25.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30.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5.xml"/></Relationships>
</file>

<file path=ppt/slides/slide1.xml><?xml version="1.0" encoding="utf-8"?>
<p:sld xmlns:a="http://schemas.openxmlformats.org/drawingml/2006/main" xmlns:r="http://schemas.openxmlformats.org/officeDocument/2006/relationships" xmlns:p="http://schemas.openxmlformats.org/presentationml/2006/main" showMasterPhAnim="0">
  <p:cSld>
    <p:bg>
      <p:bgPr>
        <a:gradFill>
          <a:gsLst>
            <a:gs pos="0">
              <a:schemeClr val="accent1">
                <a:lumMod val="5000"/>
                <a:lumOff val="95000"/>
              </a:schemeClr>
            </a:gs>
            <a:gs pos="85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4" name="Picture 3" descr="C:\Users\SENSOR4\Downloads\logo2.jpg">
            <a:extLst>
              <a:ext uri="{FF2B5EF4-FFF2-40B4-BE49-F238E27FC236}">
                <a16:creationId xmlns:a16="http://schemas.microsoft.com/office/drawing/2014/main" id="{C9174EF4-AAB1-4478-BB80-CC7699D5CC12}"/>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52980" y="811009"/>
            <a:ext cx="787863" cy="677961"/>
          </a:xfrm>
          <a:prstGeom prst="rect">
            <a:avLst/>
          </a:prstGeom>
          <a:ln>
            <a:noFill/>
          </a:ln>
          <a:effectLst/>
        </p:spPr>
      </p:pic>
      <p:pic>
        <p:nvPicPr>
          <p:cNvPr id="6" name="Picture 5" descr="C:\Users\SENSOR4\Downloads\logo1.jpg">
            <a:extLst>
              <a:ext uri="{FF2B5EF4-FFF2-40B4-BE49-F238E27FC236}">
                <a16:creationId xmlns:a16="http://schemas.microsoft.com/office/drawing/2014/main" id="{3738446F-3D2C-4FE1-B220-E7D4A3E20748}"/>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805246" y="745077"/>
            <a:ext cx="787863" cy="743893"/>
          </a:xfrm>
          <a:prstGeom prst="rect">
            <a:avLst/>
          </a:prstGeom>
          <a:ln>
            <a:noFill/>
          </a:ln>
          <a:effectLst/>
        </p:spPr>
      </p:pic>
      <p:pic>
        <p:nvPicPr>
          <p:cNvPr id="7" name="Picture 6" descr="C:\Users\SENSOR4\Downloads\logo4.jpg">
            <a:extLst>
              <a:ext uri="{FF2B5EF4-FFF2-40B4-BE49-F238E27FC236}">
                <a16:creationId xmlns:a16="http://schemas.microsoft.com/office/drawing/2014/main" id="{78037159-90A1-46B9-AD47-DD85B6B110BE}"/>
              </a:ext>
            </a:extLst>
          </p:cNvPr>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733771" y="800692"/>
            <a:ext cx="870770" cy="688278"/>
          </a:xfrm>
          <a:prstGeom prst="rect">
            <a:avLst/>
          </a:prstGeom>
          <a:ln>
            <a:noFill/>
          </a:ln>
          <a:effectLst/>
        </p:spPr>
      </p:pic>
      <p:sp>
        <p:nvSpPr>
          <p:cNvPr id="9" name="Rectangle 8">
            <a:extLst>
              <a:ext uri="{FF2B5EF4-FFF2-40B4-BE49-F238E27FC236}">
                <a16:creationId xmlns:a16="http://schemas.microsoft.com/office/drawing/2014/main" id="{A795E654-902A-4204-B57A-E8BE3487A702}"/>
              </a:ext>
            </a:extLst>
          </p:cNvPr>
          <p:cNvSpPr/>
          <p:nvPr/>
        </p:nvSpPr>
        <p:spPr>
          <a:xfrm>
            <a:off x="2452049" y="128857"/>
            <a:ext cx="7484876" cy="615553"/>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400" b="1" dirty="0">
                <a:latin typeface="Times New Roman" panose="02020603050405020304" pitchFamily="18" charset="0"/>
                <a:cs typeface="Times New Roman" panose="02020603050405020304" pitchFamily="18" charset="0"/>
              </a:rPr>
              <a:t>   || </a:t>
            </a:r>
            <a:r>
              <a:rPr kumimoji="0" lang="en-US" sz="1400" b="1" i="0" u="none" strike="noStrike" kern="1200" cap="none" spc="0" normalizeH="0" baseline="0" noProof="0" dirty="0">
                <a:ln>
                  <a:noFill/>
                </a:ln>
                <a:effectLst/>
                <a:uLnTx/>
                <a:uFillTx/>
                <a:latin typeface="Times New Roman" panose="02020603050405020304" pitchFamily="18" charset="0"/>
                <a:cs typeface="Times New Roman" panose="02020603050405020304" pitchFamily="18" charset="0"/>
              </a:rPr>
              <a:t>Jai Sri Gurudev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C00000"/>
                </a:solidFill>
                <a:effectLst/>
                <a:uLnTx/>
                <a:uFillTx/>
                <a:latin typeface="Times New Roman" panose="02020603050405020304" pitchFamily="18" charset="0"/>
                <a:cs typeface="Times New Roman" panose="02020603050405020304" pitchFamily="18" charset="0"/>
              </a:rPr>
              <a:t>     </a:t>
            </a:r>
            <a:r>
              <a:rPr kumimoji="0" lang="en-US" sz="1400" b="1" i="0" u="none" strike="noStrike" kern="1200" cap="none" spc="0" normalizeH="0" baseline="0" noProof="0" dirty="0">
                <a:ln>
                  <a:noFill/>
                </a:ln>
                <a:solidFill>
                  <a:srgbClr val="C00000"/>
                </a:solidFill>
                <a:effectLst/>
                <a:uLnTx/>
                <a:uFillTx/>
                <a:latin typeface="Times New Roman" panose="02020603050405020304" pitchFamily="18" charset="0"/>
                <a:cs typeface="Times New Roman" panose="02020603050405020304" pitchFamily="18" charset="0"/>
              </a:rPr>
              <a:t>Sri Adichunchanagiri Shikshana Trust®</a:t>
            </a:r>
            <a:endParaRPr kumimoji="0" lang="en-US" sz="3200" b="1" i="0" u="none" strike="noStrike" kern="1200" cap="none" spc="0" normalizeH="0" baseline="0" noProof="0" dirty="0">
              <a:ln>
                <a:noFill/>
              </a:ln>
              <a:solidFill>
                <a:srgbClr val="C00000"/>
              </a:solidFill>
              <a:effectLst/>
              <a:uLnTx/>
              <a:uFillTx/>
              <a:latin typeface="Times New Roman" panose="02020603050405020304" pitchFamily="18" charset="0"/>
              <a:cs typeface="Times New Roman" panose="02020603050405020304" pitchFamily="18" charset="0"/>
            </a:endParaRPr>
          </a:p>
        </p:txBody>
      </p:sp>
      <p:sp>
        <p:nvSpPr>
          <p:cNvPr id="10" name="Rectangle 9">
            <a:extLst>
              <a:ext uri="{FF2B5EF4-FFF2-40B4-BE49-F238E27FC236}">
                <a16:creationId xmlns:a16="http://schemas.microsoft.com/office/drawing/2014/main" id="{844AA7BA-63C3-45AA-89D3-5E37EF70BBE4}"/>
              </a:ext>
            </a:extLst>
          </p:cNvPr>
          <p:cNvSpPr/>
          <p:nvPr/>
        </p:nvSpPr>
        <p:spPr>
          <a:xfrm>
            <a:off x="1037894" y="1682084"/>
            <a:ext cx="9817319" cy="769441"/>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IN" sz="2400" b="1" i="0" u="none" strike="noStrike" kern="1200" cap="none" spc="0" normalizeH="0" baseline="0" noProof="0" dirty="0">
                <a:ln>
                  <a:noFill/>
                </a:ln>
                <a:solidFill>
                  <a:srgbClr val="0070C0"/>
                </a:solidFill>
                <a:effectLst/>
                <a:uLnTx/>
                <a:uFillTx/>
                <a:latin typeface="Times New Roman" panose="02020603050405020304" pitchFamily="18" charset="0"/>
                <a:ea typeface="Cambria" panose="02040503050406030204" pitchFamily="18" charset="0"/>
                <a:cs typeface="Times New Roman" panose="02020603050405020304" pitchFamily="18" charset="0"/>
              </a:rPr>
              <a:t>Department of Electronics &amp; Communication Engineering </a:t>
            </a:r>
            <a:r>
              <a:rPr kumimoji="0" lang="en-IN" sz="4400" b="1" i="0" u="none" strike="noStrike" kern="1200" cap="none" spc="0" normalizeH="0" baseline="0" noProof="0" dirty="0">
                <a:ln>
                  <a:noFill/>
                </a:ln>
                <a:solidFill>
                  <a:srgbClr val="0070C0"/>
                </a:solidFill>
                <a:effectLst/>
                <a:uLnTx/>
                <a:uFillTx/>
                <a:latin typeface="Times New Roman" panose="02020603050405020304" pitchFamily="18" charset="0"/>
                <a:cs typeface="Times New Roman" panose="02020603050405020304" pitchFamily="18" charset="0"/>
              </a:rPr>
              <a:t>	</a:t>
            </a:r>
            <a:endParaRPr kumimoji="0" lang="en-IN" sz="4400" b="0" i="0" u="none" strike="noStrike" kern="1200" cap="none" spc="0" normalizeH="0" baseline="0" noProof="0" dirty="0">
              <a:ln>
                <a:noFill/>
              </a:ln>
              <a:solidFill>
                <a:srgbClr val="0070C0"/>
              </a:solidFill>
              <a:effectLst/>
              <a:uLnTx/>
              <a:uFillTx/>
              <a:latin typeface="Times New Roman" panose="02020603050405020304" pitchFamily="18" charset="0"/>
              <a:cs typeface="Times New Roman" panose="02020603050405020304" pitchFamily="18" charset="0"/>
            </a:endParaRPr>
          </a:p>
        </p:txBody>
      </p:sp>
      <p:pic>
        <p:nvPicPr>
          <p:cNvPr id="11" name="Picture 10" descr="A picture containing diagram&#10;&#10;Description automatically generated">
            <a:extLst>
              <a:ext uri="{FF2B5EF4-FFF2-40B4-BE49-F238E27FC236}">
                <a16:creationId xmlns:a16="http://schemas.microsoft.com/office/drawing/2014/main" id="{2F458C0D-94EE-4063-ADDD-47D7560145AA}"/>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b="12653"/>
          <a:stretch/>
        </p:blipFill>
        <p:spPr>
          <a:xfrm>
            <a:off x="975297" y="184278"/>
            <a:ext cx="785935" cy="734386"/>
          </a:xfrm>
          <a:prstGeom prst="rect">
            <a:avLst/>
          </a:prstGeom>
        </p:spPr>
      </p:pic>
      <p:pic>
        <p:nvPicPr>
          <p:cNvPr id="12" name="Picture 11" descr="Logo&#10;&#10;Description automatically generated">
            <a:extLst>
              <a:ext uri="{FF2B5EF4-FFF2-40B4-BE49-F238E27FC236}">
                <a16:creationId xmlns:a16="http://schemas.microsoft.com/office/drawing/2014/main" id="{6DB74B53-26F2-497C-A140-8B72F0D1270D}"/>
              </a:ext>
            </a:extLst>
          </p:cNvPr>
          <p:cNvPicPr>
            <a:picLocks noChangeAspect="1"/>
          </p:cNvPicPr>
          <p:nvPr/>
        </p:nvPicPr>
        <p:blipFill>
          <a:blip r:embed="rId7" cstate="print">
            <a:alphaModFix/>
            <a:extLst>
              <a:ext uri="{28A0092B-C50C-407E-A947-70E740481C1C}">
                <a14:useLocalDpi xmlns:a14="http://schemas.microsoft.com/office/drawing/2010/main" val="0"/>
              </a:ext>
            </a:extLst>
          </a:blip>
          <a:stretch>
            <a:fillRect/>
          </a:stretch>
        </p:blipFill>
        <p:spPr>
          <a:xfrm>
            <a:off x="10206972" y="184278"/>
            <a:ext cx="870615" cy="798554"/>
          </a:xfrm>
          <a:prstGeom prst="rect">
            <a:avLst/>
          </a:prstGeom>
        </p:spPr>
      </p:pic>
      <p:pic>
        <p:nvPicPr>
          <p:cNvPr id="14" name="Picture 13" descr="A picture containing text, clipart, gear&#10;&#10;Description automatically generated">
            <a:extLst>
              <a:ext uri="{FF2B5EF4-FFF2-40B4-BE49-F238E27FC236}">
                <a16:creationId xmlns:a16="http://schemas.microsoft.com/office/drawing/2014/main" id="{A6C1712F-7978-4980-B78E-8540855BCA1D}"/>
              </a:ext>
            </a:extLst>
          </p:cNvPr>
          <p:cNvPicPr/>
          <p:nvPr/>
        </p:nvPicPr>
        <p:blipFill>
          <a:blip r:embed="rId8">
            <a:extLst>
              <a:ext uri="{28A0092B-C50C-407E-A947-70E740481C1C}">
                <a14:useLocalDpi xmlns:a14="http://schemas.microsoft.com/office/drawing/2010/main" val="0"/>
              </a:ext>
            </a:extLst>
          </a:blip>
          <a:srcRect l="25540" r="26101"/>
          <a:stretch>
            <a:fillRect/>
          </a:stretch>
        </p:blipFill>
        <p:spPr bwMode="auto">
          <a:xfrm>
            <a:off x="776414" y="946197"/>
            <a:ext cx="1156396" cy="769441"/>
          </a:xfrm>
          <a:prstGeom prst="rect">
            <a:avLst/>
          </a:prstGeom>
        </p:spPr>
      </p:pic>
      <p:sp>
        <p:nvSpPr>
          <p:cNvPr id="2" name="Rectangle 1">
            <a:extLst>
              <a:ext uri="{FF2B5EF4-FFF2-40B4-BE49-F238E27FC236}">
                <a16:creationId xmlns:a16="http://schemas.microsoft.com/office/drawing/2014/main" id="{DF5CD3C1-17E8-4115-95D5-714DC7A3E1F5}"/>
              </a:ext>
            </a:extLst>
          </p:cNvPr>
          <p:cNvSpPr/>
          <p:nvPr/>
        </p:nvSpPr>
        <p:spPr>
          <a:xfrm>
            <a:off x="2619634" y="1523085"/>
            <a:ext cx="6738550" cy="523220"/>
          </a:xfrm>
          <a:prstGeom prst="rect">
            <a:avLst/>
          </a:prstGeom>
        </p:spPr>
        <p:txBody>
          <a:bodyPr wrap="square">
            <a:spAutoFit/>
          </a:bodyPr>
          <a:lstStyle/>
          <a:p>
            <a:pPr lvl="0" algn="ctr" defTabSz="457200">
              <a:defRPr/>
            </a:pPr>
            <a:r>
              <a:rPr lang="en-US" sz="2800" b="1"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SJB INSTITUTE OF TECHNOLOGY</a:t>
            </a:r>
          </a:p>
        </p:txBody>
      </p:sp>
      <p:sp>
        <p:nvSpPr>
          <p:cNvPr id="15" name="TextBox 14">
            <a:extLst>
              <a:ext uri="{FF2B5EF4-FFF2-40B4-BE49-F238E27FC236}">
                <a16:creationId xmlns:a16="http://schemas.microsoft.com/office/drawing/2014/main" id="{1056AC50-A3A1-4918-8687-7B11EF083242}"/>
              </a:ext>
            </a:extLst>
          </p:cNvPr>
          <p:cNvSpPr txBox="1"/>
          <p:nvPr/>
        </p:nvSpPr>
        <p:spPr>
          <a:xfrm>
            <a:off x="1739132" y="3071402"/>
            <a:ext cx="8581915" cy="954107"/>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gn="ctr"/>
            <a:r>
              <a:rPr lang="en-IN" sz="2800" b="1" dirty="0">
                <a:solidFill>
                  <a:srgbClr val="FF0000"/>
                </a:solidFill>
                <a:latin typeface="Times New Roman" panose="02020603050405020304" pitchFamily="18" charset="0"/>
                <a:ea typeface="Cambria" panose="02040503050406030204" pitchFamily="18" charset="0"/>
                <a:cs typeface="Times New Roman" panose="02020603050405020304" pitchFamily="18" charset="0"/>
              </a:rPr>
              <a:t>An Approach towards Development of Smart Aeroponic System</a:t>
            </a:r>
          </a:p>
        </p:txBody>
      </p:sp>
      <p:pic>
        <p:nvPicPr>
          <p:cNvPr id="13" name="Picture 12" descr="Logo, company name&#10;&#10;Description automatically generated"/>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0172817" y="1188717"/>
            <a:ext cx="943876" cy="626435"/>
          </a:xfrm>
          <a:prstGeom prst="rect">
            <a:avLst/>
          </a:prstGeom>
          <a:noFill/>
          <a:ln>
            <a:noFill/>
          </a:ln>
        </p:spPr>
      </p:pic>
      <p:sp>
        <p:nvSpPr>
          <p:cNvPr id="16" name="Rectangle 15">
            <a:extLst>
              <a:ext uri="{FF2B5EF4-FFF2-40B4-BE49-F238E27FC236}">
                <a16:creationId xmlns:a16="http://schemas.microsoft.com/office/drawing/2014/main" id="{E466CC47-1CDE-4ADF-B89B-B733A7EFCC22}"/>
              </a:ext>
            </a:extLst>
          </p:cNvPr>
          <p:cNvSpPr/>
          <p:nvPr/>
        </p:nvSpPr>
        <p:spPr>
          <a:xfrm>
            <a:off x="862891" y="4489342"/>
            <a:ext cx="4730218" cy="1995354"/>
          </a:xfrm>
          <a:prstGeom prst="rect">
            <a:avLst/>
          </a:prstGeom>
          <a:ln w="28575"/>
        </p:spPr>
        <p:style>
          <a:lnRef idx="2">
            <a:schemeClr val="accent1"/>
          </a:lnRef>
          <a:fillRef idx="1">
            <a:schemeClr val="lt1"/>
          </a:fillRef>
          <a:effectRef idx="0">
            <a:schemeClr val="accent1"/>
          </a:effectRef>
          <a:fontRef idx="minor">
            <a:schemeClr val="dk1"/>
          </a:fontRef>
        </p:style>
        <p:txBody>
          <a:bodyPr wrap="square">
            <a:spAutoFit/>
          </a:bodyPr>
          <a:lstStyle/>
          <a:p>
            <a:pPr marL="0" marR="0" lvl="0" indent="0" algn="ctr" defTabSz="914400" rtl="0" eaLnBrk="1" fontAlgn="auto" latinLnBrk="0" hangingPunct="1">
              <a:spcBef>
                <a:spcPts val="0"/>
              </a:spcBef>
              <a:spcAft>
                <a:spcPts val="600"/>
              </a:spcAft>
              <a:buClrTx/>
              <a:buSzTx/>
              <a:buFontTx/>
              <a:buNone/>
              <a:tabLst/>
              <a:defRPr/>
            </a:pPr>
            <a:r>
              <a:rPr kumimoji="0" lang="en-IN" sz="1400" b="0" i="0" u="none" strike="noStrike" kern="1200" cap="all" spc="0" normalizeH="0" baseline="0" noProof="0" dirty="0">
                <a:ln>
                  <a:noFill/>
                </a:ln>
                <a:solidFill>
                  <a:srgbClr val="C00000"/>
                </a:solidFill>
                <a:effectLst/>
                <a:uLnTx/>
                <a:uFillTx/>
                <a:latin typeface="Arial Black" panose="020B0A04020102020204" pitchFamily="34" charset="0"/>
                <a:ea typeface="+mn-ea"/>
                <a:cs typeface="+mn-cs"/>
              </a:rPr>
              <a:t>Presented By</a:t>
            </a:r>
          </a:p>
          <a:p>
            <a:pPr lvl="0" algn="just">
              <a:lnSpc>
                <a:spcPct val="150000"/>
              </a:lnSpc>
              <a:tabLst>
                <a:tab pos="355600" algn="l"/>
                <a:tab pos="711200" algn="l"/>
                <a:tab pos="1066800" algn="l"/>
                <a:tab pos="1422400" algn="l"/>
                <a:tab pos="1778000" algn="l"/>
                <a:tab pos="2133600" algn="l"/>
                <a:tab pos="2489200" algn="l"/>
                <a:tab pos="2844800" algn="l"/>
                <a:tab pos="3200400" algn="l"/>
                <a:tab pos="3556000" algn="l"/>
                <a:tab pos="3911600" algn="l"/>
                <a:tab pos="4267200" algn="l"/>
                <a:tab pos="4622800" algn="l"/>
                <a:tab pos="4978400" algn="l"/>
                <a:tab pos="5334000" algn="l"/>
                <a:tab pos="5689600" algn="l"/>
                <a:tab pos="6045200" algn="l"/>
              </a:tabLst>
              <a:defRPr/>
            </a:pPr>
            <a:r>
              <a:rPr lang="en-IN" b="1" dirty="0" err="1">
                <a:solidFill>
                  <a:srgbClr val="002060"/>
                </a:solidFill>
                <a:latin typeface="Cambria" panose="02040503050406030204" pitchFamily="18" charset="0"/>
                <a:ea typeface="Cambria" panose="02040503050406030204" pitchFamily="18" charset="0"/>
              </a:rPr>
              <a:t>Chethan</a:t>
            </a:r>
            <a:r>
              <a:rPr lang="en-IN" b="1" dirty="0">
                <a:solidFill>
                  <a:srgbClr val="002060"/>
                </a:solidFill>
                <a:latin typeface="Cambria" panose="02040503050406030204" pitchFamily="18" charset="0"/>
                <a:ea typeface="Cambria" panose="02040503050406030204" pitchFamily="18" charset="0"/>
              </a:rPr>
              <a:t> S                       		1JB19EC022</a:t>
            </a:r>
          </a:p>
          <a:p>
            <a:pPr lvl="0" algn="just">
              <a:lnSpc>
                <a:spcPct val="150000"/>
              </a:lnSpc>
              <a:tabLst>
                <a:tab pos="355600" algn="l"/>
                <a:tab pos="711200" algn="l"/>
                <a:tab pos="1066800" algn="l"/>
                <a:tab pos="1422400" algn="l"/>
                <a:tab pos="1778000" algn="l"/>
                <a:tab pos="2133600" algn="l"/>
                <a:tab pos="2489200" algn="l"/>
                <a:tab pos="2844800" algn="l"/>
                <a:tab pos="3200400" algn="l"/>
                <a:tab pos="3556000" algn="l"/>
                <a:tab pos="3911600" algn="l"/>
                <a:tab pos="4267200" algn="l"/>
                <a:tab pos="4622800" algn="l"/>
                <a:tab pos="4978400" algn="l"/>
                <a:tab pos="5334000" algn="l"/>
                <a:tab pos="5689600" algn="l"/>
                <a:tab pos="6045200" algn="l"/>
              </a:tabLst>
              <a:defRPr/>
            </a:pPr>
            <a:r>
              <a:rPr lang="en-IN" b="1" dirty="0" err="1">
                <a:solidFill>
                  <a:srgbClr val="002060"/>
                </a:solidFill>
                <a:latin typeface="Cambria" panose="02040503050406030204" pitchFamily="18" charset="0"/>
                <a:ea typeface="Cambria" panose="02040503050406030204" pitchFamily="18" charset="0"/>
              </a:rPr>
              <a:t>Indupriya</a:t>
            </a:r>
            <a:r>
              <a:rPr lang="en-IN" b="1" dirty="0">
                <a:solidFill>
                  <a:srgbClr val="002060"/>
                </a:solidFill>
                <a:latin typeface="Cambria" panose="02040503050406030204" pitchFamily="18" charset="0"/>
                <a:ea typeface="Cambria" panose="02040503050406030204" pitchFamily="18" charset="0"/>
              </a:rPr>
              <a:t> B					1JB19EC029</a:t>
            </a:r>
          </a:p>
          <a:p>
            <a:pPr lvl="0" algn="just">
              <a:lnSpc>
                <a:spcPct val="150000"/>
              </a:lnSpc>
              <a:tabLst>
                <a:tab pos="355600" algn="l"/>
                <a:tab pos="711200" algn="l"/>
                <a:tab pos="1066800" algn="l"/>
                <a:tab pos="1422400" algn="l"/>
                <a:tab pos="1778000" algn="l"/>
                <a:tab pos="2133600" algn="l"/>
                <a:tab pos="2489200" algn="l"/>
                <a:tab pos="2844800" algn="l"/>
                <a:tab pos="3200400" algn="l"/>
                <a:tab pos="3556000" algn="l"/>
                <a:tab pos="3911600" algn="l"/>
                <a:tab pos="4267200" algn="l"/>
                <a:tab pos="4622800" algn="l"/>
                <a:tab pos="4978400" algn="l"/>
                <a:tab pos="5334000" algn="l"/>
                <a:tab pos="5689600" algn="l"/>
                <a:tab pos="6045200" algn="l"/>
              </a:tabLst>
              <a:defRPr/>
            </a:pPr>
            <a:r>
              <a:rPr lang="en-IN" b="1" dirty="0">
                <a:solidFill>
                  <a:srgbClr val="002060"/>
                </a:solidFill>
                <a:latin typeface="Cambria" panose="02040503050406030204" pitchFamily="18" charset="0"/>
                <a:ea typeface="Cambria" panose="02040503050406030204" pitchFamily="18" charset="0"/>
              </a:rPr>
              <a:t>Kruthi N				        	1JB19EC041</a:t>
            </a:r>
          </a:p>
          <a:p>
            <a:pPr lvl="0" algn="just">
              <a:lnSpc>
                <a:spcPct val="150000"/>
              </a:lnSpc>
              <a:tabLst>
                <a:tab pos="355600" algn="l"/>
                <a:tab pos="711200" algn="l"/>
                <a:tab pos="1066800" algn="l"/>
                <a:tab pos="1422400" algn="l"/>
                <a:tab pos="1778000" algn="l"/>
                <a:tab pos="2133600" algn="l"/>
                <a:tab pos="2489200" algn="l"/>
                <a:tab pos="2844800" algn="l"/>
                <a:tab pos="3200400" algn="l"/>
                <a:tab pos="3556000" algn="l"/>
                <a:tab pos="3911600" algn="l"/>
                <a:tab pos="4267200" algn="l"/>
                <a:tab pos="4622800" algn="l"/>
                <a:tab pos="4978400" algn="l"/>
                <a:tab pos="5334000" algn="l"/>
                <a:tab pos="5689600" algn="l"/>
                <a:tab pos="6045200" algn="l"/>
              </a:tabLst>
              <a:defRPr/>
            </a:pPr>
            <a:r>
              <a:rPr lang="en-IN" b="1" dirty="0" err="1">
                <a:solidFill>
                  <a:srgbClr val="002060"/>
                </a:solidFill>
                <a:latin typeface="Cambria" panose="02040503050406030204" pitchFamily="18" charset="0"/>
                <a:ea typeface="Cambria" panose="02040503050406030204" pitchFamily="18" charset="0"/>
              </a:rPr>
              <a:t>Manjukishore</a:t>
            </a:r>
            <a:r>
              <a:rPr lang="en-IN" b="1" dirty="0">
                <a:solidFill>
                  <a:srgbClr val="002060"/>
                </a:solidFill>
                <a:latin typeface="Cambria" panose="02040503050406030204" pitchFamily="18" charset="0"/>
                <a:ea typeface="Cambria" panose="02040503050406030204" pitchFamily="18" charset="0"/>
              </a:rPr>
              <a:t> P			       1JB19EC050</a:t>
            </a:r>
            <a:endParaRPr kumimoji="0" lang="en-IN" sz="1600" b="0" i="0" u="none" strike="noStrike" kern="1200" cap="none" spc="0" normalizeH="0" baseline="0" noProof="0" dirty="0">
              <a:ln>
                <a:noFill/>
              </a:ln>
              <a:solidFill>
                <a:srgbClr val="002060"/>
              </a:solidFill>
              <a:effectLst/>
              <a:uLnTx/>
              <a:uFillTx/>
              <a:latin typeface="Cambria" panose="02040503050406030204" pitchFamily="18" charset="0"/>
              <a:ea typeface="Cambria" panose="02040503050406030204" pitchFamily="18" charset="0"/>
              <a:cs typeface="+mn-cs"/>
            </a:endParaRPr>
          </a:p>
        </p:txBody>
      </p:sp>
      <p:sp>
        <p:nvSpPr>
          <p:cNvPr id="17" name="Rectangle 16">
            <a:extLst>
              <a:ext uri="{FF2B5EF4-FFF2-40B4-BE49-F238E27FC236}">
                <a16:creationId xmlns:a16="http://schemas.microsoft.com/office/drawing/2014/main" id="{E466CC47-1CDE-4ADF-B89B-B733A7EFCC22}"/>
              </a:ext>
            </a:extLst>
          </p:cNvPr>
          <p:cNvSpPr/>
          <p:nvPr/>
        </p:nvSpPr>
        <p:spPr>
          <a:xfrm>
            <a:off x="7169156" y="4832994"/>
            <a:ext cx="4152096" cy="1308050"/>
          </a:xfrm>
          <a:prstGeom prst="rect">
            <a:avLst/>
          </a:prstGeom>
          <a:ln w="28575"/>
        </p:spPr>
        <p:style>
          <a:lnRef idx="2">
            <a:schemeClr val="accent1"/>
          </a:lnRef>
          <a:fillRef idx="1">
            <a:schemeClr val="lt1"/>
          </a:fillRef>
          <a:effectRef idx="0">
            <a:schemeClr val="accent1"/>
          </a:effectRef>
          <a:fontRef idx="minor">
            <a:schemeClr val="dk1"/>
          </a:fontRef>
        </p:style>
        <p:txBody>
          <a:bodyPr wrap="square">
            <a:spAutoFit/>
          </a:bodyPr>
          <a:lstStyle/>
          <a:p>
            <a:pPr marL="0" marR="0" lvl="0" indent="0" algn="ctr" defTabSz="914400" rtl="0" eaLnBrk="1" fontAlgn="auto" latinLnBrk="0" hangingPunct="1">
              <a:spcBef>
                <a:spcPts val="0"/>
              </a:spcBef>
              <a:spcAft>
                <a:spcPts val="600"/>
              </a:spcAft>
              <a:buClrTx/>
              <a:buSzTx/>
              <a:buFontTx/>
              <a:buNone/>
              <a:tabLst/>
              <a:defRPr/>
            </a:pPr>
            <a:r>
              <a:rPr kumimoji="0" lang="en-IN" sz="1400" b="0" i="0" u="none" strike="noStrike" kern="1200" cap="all" spc="0" normalizeH="0" baseline="0" noProof="0" dirty="0">
                <a:ln>
                  <a:noFill/>
                </a:ln>
                <a:solidFill>
                  <a:srgbClr val="C00000"/>
                </a:solidFill>
                <a:effectLst/>
                <a:uLnTx/>
                <a:uFillTx/>
                <a:latin typeface="Arial Black" panose="020B0A04020102020204" pitchFamily="34" charset="0"/>
                <a:ea typeface="+mn-ea"/>
                <a:cs typeface="+mn-cs"/>
              </a:rPr>
              <a:t>Under the guidance of </a:t>
            </a:r>
          </a:p>
          <a:p>
            <a:pPr lvl="0" algn="ctr">
              <a:tabLst>
                <a:tab pos="355600" algn="l"/>
                <a:tab pos="711200" algn="l"/>
                <a:tab pos="1066800" algn="l"/>
                <a:tab pos="1422400" algn="l"/>
                <a:tab pos="1778000" algn="l"/>
                <a:tab pos="2133600" algn="l"/>
                <a:tab pos="2489200" algn="l"/>
                <a:tab pos="2844800" algn="l"/>
                <a:tab pos="3200400" algn="l"/>
                <a:tab pos="3556000" algn="l"/>
                <a:tab pos="3911600" algn="l"/>
                <a:tab pos="4267200" algn="l"/>
                <a:tab pos="4622800" algn="l"/>
                <a:tab pos="4978400" algn="l"/>
                <a:tab pos="5334000" algn="l"/>
                <a:tab pos="5689600" algn="l"/>
                <a:tab pos="6045200" algn="l"/>
              </a:tabLst>
              <a:defRPr/>
            </a:pPr>
            <a:r>
              <a:rPr kumimoji="0" lang="en-IN" sz="2400" b="1" i="0" u="none" strike="noStrike" kern="1200" cap="none" spc="0" normalizeH="0" baseline="0" noProof="0" dirty="0" err="1">
                <a:ln>
                  <a:noFill/>
                </a:ln>
                <a:solidFill>
                  <a:srgbClr val="002060"/>
                </a:solidFill>
                <a:effectLst/>
                <a:uLnTx/>
                <a:uFillTx/>
                <a:latin typeface="Cambria" panose="02040503050406030204" pitchFamily="18" charset="0"/>
                <a:ea typeface="Cambria" panose="02040503050406030204" pitchFamily="18" charset="0"/>
              </a:rPr>
              <a:t>Dr.</a:t>
            </a:r>
            <a:r>
              <a:rPr kumimoji="0" lang="en-IN" sz="2400" b="1" i="0" u="none" strike="noStrike" kern="1200" cap="none" spc="0" normalizeH="0" baseline="0" noProof="0" dirty="0">
                <a:ln>
                  <a:noFill/>
                </a:ln>
                <a:solidFill>
                  <a:srgbClr val="002060"/>
                </a:solidFill>
                <a:effectLst/>
                <a:uLnTx/>
                <a:uFillTx/>
                <a:latin typeface="Cambria" panose="02040503050406030204" pitchFamily="18" charset="0"/>
                <a:ea typeface="Cambria" panose="02040503050406030204" pitchFamily="18" charset="0"/>
              </a:rPr>
              <a:t> </a:t>
            </a:r>
            <a:r>
              <a:rPr kumimoji="0" lang="en-IN" sz="2400" b="1" i="0" u="none" strike="noStrike" kern="1200" cap="none" spc="0" normalizeH="0" baseline="0" noProof="0" dirty="0" err="1">
                <a:ln>
                  <a:noFill/>
                </a:ln>
                <a:solidFill>
                  <a:srgbClr val="002060"/>
                </a:solidFill>
                <a:effectLst/>
                <a:uLnTx/>
                <a:uFillTx/>
                <a:latin typeface="Cambria" panose="02040503050406030204" pitchFamily="18" charset="0"/>
                <a:ea typeface="Cambria" panose="02040503050406030204" pitchFamily="18" charset="0"/>
              </a:rPr>
              <a:t>Chandrappa</a:t>
            </a:r>
            <a:r>
              <a:rPr kumimoji="0" lang="en-IN" sz="2400" b="1" i="0" u="none" strike="noStrike" kern="1200" cap="none" spc="0" normalizeH="0" baseline="0" noProof="0" dirty="0">
                <a:ln>
                  <a:noFill/>
                </a:ln>
                <a:solidFill>
                  <a:srgbClr val="002060"/>
                </a:solidFill>
                <a:effectLst/>
                <a:uLnTx/>
                <a:uFillTx/>
                <a:latin typeface="Cambria" panose="02040503050406030204" pitchFamily="18" charset="0"/>
                <a:ea typeface="Cambria" panose="02040503050406030204" pitchFamily="18" charset="0"/>
              </a:rPr>
              <a:t> D N</a:t>
            </a:r>
            <a:endParaRPr lang="en-IN" sz="2400" b="1" dirty="0">
              <a:solidFill>
                <a:srgbClr val="002060"/>
              </a:solidFill>
              <a:latin typeface="Cambria" panose="02040503050406030204" pitchFamily="18" charset="0"/>
              <a:ea typeface="Cambria" panose="02040503050406030204" pitchFamily="18" charset="0"/>
            </a:endParaRPr>
          </a:p>
          <a:p>
            <a:pPr lvl="0" algn="ctr">
              <a:tabLst>
                <a:tab pos="355600" algn="l"/>
                <a:tab pos="711200" algn="l"/>
                <a:tab pos="1066800" algn="l"/>
                <a:tab pos="1422400" algn="l"/>
                <a:tab pos="1778000" algn="l"/>
                <a:tab pos="2133600" algn="l"/>
                <a:tab pos="2489200" algn="l"/>
                <a:tab pos="2844800" algn="l"/>
                <a:tab pos="3200400" algn="l"/>
                <a:tab pos="3556000" algn="l"/>
                <a:tab pos="3911600" algn="l"/>
                <a:tab pos="4267200" algn="l"/>
                <a:tab pos="4622800" algn="l"/>
                <a:tab pos="4978400" algn="l"/>
                <a:tab pos="5334000" algn="l"/>
                <a:tab pos="5689600" algn="l"/>
                <a:tab pos="6045200" algn="l"/>
              </a:tabLst>
              <a:defRPr/>
            </a:pPr>
            <a:r>
              <a:rPr kumimoji="0" lang="en-IN" b="1" i="0" u="none" strike="noStrike" kern="1200" cap="none" spc="0" normalizeH="0" noProof="0" dirty="0">
                <a:ln>
                  <a:noFill/>
                </a:ln>
                <a:solidFill>
                  <a:srgbClr val="002060"/>
                </a:solidFill>
                <a:effectLst/>
                <a:uLnTx/>
                <a:uFillTx/>
                <a:latin typeface="Cambria" panose="02040503050406030204" pitchFamily="18" charset="0"/>
                <a:ea typeface="Cambria" panose="02040503050406030204" pitchFamily="18" charset="0"/>
              </a:rPr>
              <a:t> Professor </a:t>
            </a:r>
            <a:r>
              <a:rPr lang="en-IN" b="1" dirty="0">
                <a:solidFill>
                  <a:srgbClr val="002060"/>
                </a:solidFill>
                <a:latin typeface="Cambria" panose="02040503050406030204" pitchFamily="18" charset="0"/>
                <a:ea typeface="Cambria" panose="02040503050406030204" pitchFamily="18" charset="0"/>
              </a:rPr>
              <a:t>&amp; HOD</a:t>
            </a:r>
            <a:endParaRPr kumimoji="0" lang="en-IN" b="1" i="0" u="none" strike="noStrike" kern="1200" cap="none" spc="0" normalizeH="0" noProof="0" dirty="0">
              <a:ln>
                <a:noFill/>
              </a:ln>
              <a:solidFill>
                <a:srgbClr val="002060"/>
              </a:solidFill>
              <a:effectLst/>
              <a:uLnTx/>
              <a:uFillTx/>
              <a:latin typeface="Cambria" panose="02040503050406030204" pitchFamily="18" charset="0"/>
              <a:ea typeface="Cambria" panose="02040503050406030204" pitchFamily="18" charset="0"/>
            </a:endParaRPr>
          </a:p>
          <a:p>
            <a:pPr lvl="0" algn="ctr">
              <a:tabLst>
                <a:tab pos="355600" algn="l"/>
                <a:tab pos="711200" algn="l"/>
                <a:tab pos="1066800" algn="l"/>
                <a:tab pos="1422400" algn="l"/>
                <a:tab pos="1778000" algn="l"/>
                <a:tab pos="2133600" algn="l"/>
                <a:tab pos="2489200" algn="l"/>
                <a:tab pos="2844800" algn="l"/>
                <a:tab pos="3200400" algn="l"/>
                <a:tab pos="3556000" algn="l"/>
                <a:tab pos="3911600" algn="l"/>
                <a:tab pos="4267200" algn="l"/>
                <a:tab pos="4622800" algn="l"/>
                <a:tab pos="4978400" algn="l"/>
                <a:tab pos="5334000" algn="l"/>
                <a:tab pos="5689600" algn="l"/>
                <a:tab pos="6045200" algn="l"/>
              </a:tabLst>
              <a:defRPr/>
            </a:pPr>
            <a:r>
              <a:rPr lang="en-IN" b="1" baseline="0" dirty="0">
                <a:solidFill>
                  <a:srgbClr val="002060"/>
                </a:solidFill>
                <a:latin typeface="Cambria" panose="02040503050406030204" pitchFamily="18" charset="0"/>
                <a:ea typeface="Cambria" panose="02040503050406030204" pitchFamily="18" charset="0"/>
              </a:rPr>
              <a:t>Dept.</a:t>
            </a:r>
            <a:r>
              <a:rPr lang="en-IN" b="1" dirty="0">
                <a:solidFill>
                  <a:srgbClr val="002060"/>
                </a:solidFill>
                <a:latin typeface="Cambria" panose="02040503050406030204" pitchFamily="18" charset="0"/>
                <a:ea typeface="Cambria" panose="02040503050406030204" pitchFamily="18" charset="0"/>
              </a:rPr>
              <a:t> of ECE, SJBIT</a:t>
            </a:r>
            <a:endParaRPr kumimoji="0" lang="en-IN" sz="1600" b="0" i="0" u="none" strike="noStrike" kern="1200" cap="none" spc="0" normalizeH="0" baseline="0" noProof="0" dirty="0">
              <a:ln>
                <a:noFill/>
              </a:ln>
              <a:solidFill>
                <a:srgbClr val="002060"/>
              </a:solidFill>
              <a:effectLst/>
              <a:uLnTx/>
              <a:uFillTx/>
              <a:latin typeface="Cambria" panose="02040503050406030204" pitchFamily="18" charset="0"/>
              <a:ea typeface="Cambria" panose="02040503050406030204" pitchFamily="18" charset="0"/>
              <a:cs typeface="+mn-cs"/>
            </a:endParaRPr>
          </a:p>
        </p:txBody>
      </p:sp>
      <p:sp>
        <p:nvSpPr>
          <p:cNvPr id="3" name="Rectangle 2"/>
          <p:cNvSpPr/>
          <p:nvPr/>
        </p:nvSpPr>
        <p:spPr>
          <a:xfrm>
            <a:off x="3429122" y="2311742"/>
            <a:ext cx="5435578" cy="830997"/>
          </a:xfrm>
          <a:prstGeom prst="rect">
            <a:avLst/>
          </a:prstGeom>
        </p:spPr>
        <p:txBody>
          <a:bodyPr wrap="square">
            <a:spAutoFit/>
          </a:bodyPr>
          <a:lstStyle/>
          <a:p>
            <a:pPr algn="ctr"/>
            <a:r>
              <a:rPr lang="en-IN" sz="2400" b="1" dirty="0">
                <a:latin typeface="Times New Roman" panose="02020603050405020304" pitchFamily="18" charset="0"/>
                <a:cs typeface="Times New Roman" panose="02020603050405020304" pitchFamily="18" charset="0"/>
              </a:rPr>
              <a:t>Phase-1</a:t>
            </a:r>
          </a:p>
          <a:p>
            <a:pPr algn="ctr"/>
            <a:r>
              <a:rPr lang="en-IN" sz="2400" b="1" dirty="0">
                <a:latin typeface="Times New Roman" panose="02020603050405020304" pitchFamily="18" charset="0"/>
                <a:cs typeface="Times New Roman" panose="02020603050405020304" pitchFamily="18" charset="0"/>
              </a:rPr>
              <a:t>Presentation on</a:t>
            </a:r>
          </a:p>
        </p:txBody>
      </p:sp>
      <p:sp>
        <p:nvSpPr>
          <p:cNvPr id="5" name="TextBox 4">
            <a:extLst>
              <a:ext uri="{FF2B5EF4-FFF2-40B4-BE49-F238E27FC236}">
                <a16:creationId xmlns:a16="http://schemas.microsoft.com/office/drawing/2014/main" id="{8412D33C-FC6E-693C-80A8-89B6D94EDD6E}"/>
              </a:ext>
            </a:extLst>
          </p:cNvPr>
          <p:cNvSpPr txBox="1"/>
          <p:nvPr/>
        </p:nvSpPr>
        <p:spPr>
          <a:xfrm>
            <a:off x="10465218" y="4106086"/>
            <a:ext cx="856034" cy="646331"/>
          </a:xfrm>
          <a:prstGeom prst="rect">
            <a:avLst/>
          </a:prstGeom>
          <a:noFill/>
        </p:spPr>
        <p:txBody>
          <a:bodyPr wrap="square" rtlCol="0">
            <a:spAutoFit/>
          </a:bodyPr>
          <a:lstStyle/>
          <a:p>
            <a:pPr algn="ctr"/>
            <a:r>
              <a:rPr lang="en-IN" b="1" dirty="0">
                <a:solidFill>
                  <a:schemeClr val="bg1"/>
                </a:solidFill>
              </a:rPr>
              <a:t>Batch 2</a:t>
            </a:r>
          </a:p>
        </p:txBody>
      </p:sp>
    </p:spTree>
    <p:extLst>
      <p:ext uri="{BB962C8B-B14F-4D97-AF65-F5344CB8AC3E}">
        <p14:creationId xmlns:p14="http://schemas.microsoft.com/office/powerpoint/2010/main" val="264142984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43" name="Group 42">
            <a:extLst>
              <a:ext uri="{FF2B5EF4-FFF2-40B4-BE49-F238E27FC236}">
                <a16:creationId xmlns:a16="http://schemas.microsoft.com/office/drawing/2014/main" id="{B4DE830A-B531-4A3B-96F6-0ECE88B0855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44" name="Straight Connector 43">
              <a:extLst>
                <a:ext uri="{FF2B5EF4-FFF2-40B4-BE49-F238E27FC236}">
                  <a16:creationId xmlns:a16="http://schemas.microsoft.com/office/drawing/2014/main" id="{2813DF2C-461A-4A8F-9679-A172790D1F3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45" name="Straight Connector 44">
              <a:extLst>
                <a:ext uri="{FF2B5EF4-FFF2-40B4-BE49-F238E27FC236}">
                  <a16:creationId xmlns:a16="http://schemas.microsoft.com/office/drawing/2014/main" id="{54CD3A85-C039-4249-86E4-1EB9318B549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46" name="Rectangle 23">
              <a:extLst>
                <a:ext uri="{FF2B5EF4-FFF2-40B4-BE49-F238E27FC236}">
                  <a16:creationId xmlns:a16="http://schemas.microsoft.com/office/drawing/2014/main" id="{887EA6D2-2883-42C2-993D-094CA6D65D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7" name="Rectangle 25">
              <a:extLst>
                <a:ext uri="{FF2B5EF4-FFF2-40B4-BE49-F238E27FC236}">
                  <a16:creationId xmlns:a16="http://schemas.microsoft.com/office/drawing/2014/main" id="{3B895046-636F-4D1B-ACA4-29AA0CB332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8" name="Isosceles Triangle 47">
              <a:extLst>
                <a:ext uri="{FF2B5EF4-FFF2-40B4-BE49-F238E27FC236}">
                  <a16:creationId xmlns:a16="http://schemas.microsoft.com/office/drawing/2014/main" id="{C6B0CDE3-E054-4EDD-A43B-F96843D8B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49" name="Rectangle 27">
              <a:extLst>
                <a:ext uri="{FF2B5EF4-FFF2-40B4-BE49-F238E27FC236}">
                  <a16:creationId xmlns:a16="http://schemas.microsoft.com/office/drawing/2014/main" id="{3B66B1A2-F145-4C9B-85CC-4BF30D58CB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50" name="Rectangle 28">
              <a:extLst>
                <a:ext uri="{FF2B5EF4-FFF2-40B4-BE49-F238E27FC236}">
                  <a16:creationId xmlns:a16="http://schemas.microsoft.com/office/drawing/2014/main" id="{5D4FC972-94B3-4035-8D31-E668C132B4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51" name="Rectangle 29">
              <a:extLst>
                <a:ext uri="{FF2B5EF4-FFF2-40B4-BE49-F238E27FC236}">
                  <a16:creationId xmlns:a16="http://schemas.microsoft.com/office/drawing/2014/main" id="{374B9941-AFBE-4A77-A50E-B6EA04A746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52" name="Isosceles Triangle 51">
              <a:extLst>
                <a:ext uri="{FF2B5EF4-FFF2-40B4-BE49-F238E27FC236}">
                  <a16:creationId xmlns:a16="http://schemas.microsoft.com/office/drawing/2014/main" id="{27A982C5-2C38-4CE9-BC18-94697AD657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53" name="Isosceles Triangle 52">
              <a:extLst>
                <a:ext uri="{FF2B5EF4-FFF2-40B4-BE49-F238E27FC236}">
                  <a16:creationId xmlns:a16="http://schemas.microsoft.com/office/drawing/2014/main" id="{0060D8D1-7BB1-498F-AFBB-ADAC130A9E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491EAAE9-2D20-6424-8429-E37C7C6AF4B3}"/>
              </a:ext>
            </a:extLst>
          </p:cNvPr>
          <p:cNvSpPr>
            <a:spLocks noGrp="1"/>
          </p:cNvSpPr>
          <p:nvPr>
            <p:ph type="title"/>
          </p:nvPr>
        </p:nvSpPr>
        <p:spPr>
          <a:xfrm>
            <a:off x="846567" y="12700"/>
            <a:ext cx="5249433" cy="933137"/>
          </a:xfrm>
        </p:spPr>
        <p:txBody>
          <a:bodyPr vert="horz" lIns="91440" tIns="45720" rIns="91440" bIns="45720" rtlCol="0" anchor="b">
            <a:normAutofit/>
          </a:bodyPr>
          <a:lstStyle/>
          <a:p>
            <a:r>
              <a:rPr lang="en-US" sz="5400" kern="1200" dirty="0">
                <a:solidFill>
                  <a:schemeClr val="accent1"/>
                </a:solidFill>
                <a:latin typeface="Times New Roman" panose="02020603050405020304" pitchFamily="18" charset="0"/>
                <a:cs typeface="Times New Roman" panose="02020603050405020304" pitchFamily="18" charset="0"/>
              </a:rPr>
              <a:t>FLOWCHART</a:t>
            </a:r>
          </a:p>
        </p:txBody>
      </p:sp>
      <p:sp>
        <p:nvSpPr>
          <p:cNvPr id="55" name="Isosceles Triangle 54">
            <a:extLst>
              <a:ext uri="{FF2B5EF4-FFF2-40B4-BE49-F238E27FC236}">
                <a16:creationId xmlns:a16="http://schemas.microsoft.com/office/drawing/2014/main" id="{5A7802B6-FF37-40CF-A7E2-6F2A0D9A91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174" y="1270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pic>
        <p:nvPicPr>
          <p:cNvPr id="21" name="Picture 1"/>
          <p:cNvPicPr>
            <a:picLocks noGrp="1" noChangeAspect="1" noChangeArrowheads="1"/>
          </p:cNvPicPr>
          <p:nvPr>
            <p:ph idx="1"/>
          </p:nvPr>
        </p:nvPicPr>
        <p:blipFill>
          <a:blip r:embed="rId2">
            <a:duotone>
              <a:prstClr val="black"/>
              <a:schemeClr val="accent3">
                <a:tint val="45000"/>
                <a:satMod val="400000"/>
              </a:schemeClr>
            </a:duotone>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tretch>
            <a:fillRect/>
          </a:stretch>
        </p:blipFill>
        <p:spPr bwMode="auto">
          <a:xfrm>
            <a:off x="892902" y="831642"/>
            <a:ext cx="7985952" cy="560799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Footer Placeholder 3">
            <a:extLst>
              <a:ext uri="{FF2B5EF4-FFF2-40B4-BE49-F238E27FC236}">
                <a16:creationId xmlns:a16="http://schemas.microsoft.com/office/drawing/2014/main" id="{6C3E4F70-05BC-8425-17EC-45E31B4904A7}"/>
              </a:ext>
            </a:extLst>
          </p:cNvPr>
          <p:cNvSpPr>
            <a:spLocks noGrp="1"/>
          </p:cNvSpPr>
          <p:nvPr>
            <p:ph type="ftr" sz="quarter" idx="11"/>
          </p:nvPr>
        </p:nvSpPr>
        <p:spPr>
          <a:xfrm>
            <a:off x="677334" y="6041362"/>
            <a:ext cx="6297612" cy="365125"/>
          </a:xfrm>
        </p:spPr>
        <p:txBody>
          <a:bodyPr vert="horz" lIns="91440" tIns="45720" rIns="91440" bIns="45720" rtlCol="0" anchor="ctr">
            <a:normAutofit/>
          </a:bodyPr>
          <a:lstStyle/>
          <a:p>
            <a:pPr>
              <a:spcAft>
                <a:spcPts val="600"/>
              </a:spcAft>
            </a:pPr>
            <a:r>
              <a:rPr lang="en-US" kern="1200">
                <a:solidFill>
                  <a:schemeClr val="tx1">
                    <a:tint val="75000"/>
                  </a:schemeClr>
                </a:solidFill>
                <a:latin typeface="+mn-lt"/>
                <a:ea typeface="+mn-ea"/>
                <a:cs typeface="+mn-cs"/>
              </a:rPr>
              <a:t>Dept. of ECE, SJBIT</a:t>
            </a:r>
          </a:p>
        </p:txBody>
      </p:sp>
      <p:sp>
        <p:nvSpPr>
          <p:cNvPr id="5" name="Slide Number Placeholder 4">
            <a:extLst>
              <a:ext uri="{FF2B5EF4-FFF2-40B4-BE49-F238E27FC236}">
                <a16:creationId xmlns:a16="http://schemas.microsoft.com/office/drawing/2014/main" id="{C484C141-9061-A792-6B31-42A98369786E}"/>
              </a:ext>
            </a:extLst>
          </p:cNvPr>
          <p:cNvSpPr>
            <a:spLocks noGrp="1"/>
          </p:cNvSpPr>
          <p:nvPr>
            <p:ph type="sldNum" sz="quarter" idx="12"/>
          </p:nvPr>
        </p:nvSpPr>
        <p:spPr>
          <a:xfrm>
            <a:off x="8590663" y="6041362"/>
            <a:ext cx="683339" cy="365125"/>
          </a:xfrm>
        </p:spPr>
        <p:txBody>
          <a:bodyPr vert="horz" lIns="91440" tIns="45720" rIns="91440" bIns="45720" rtlCol="0" anchor="ctr">
            <a:normAutofit/>
          </a:bodyPr>
          <a:lstStyle/>
          <a:p>
            <a:pPr>
              <a:spcAft>
                <a:spcPts val="600"/>
              </a:spcAft>
            </a:pPr>
            <a:fld id="{DD7ACEB4-2473-4E5A-98D7-034FDA90FB20}" type="slidenum">
              <a:rPr lang="en-US" smtClean="0"/>
              <a:pPr>
                <a:spcAft>
                  <a:spcPts val="600"/>
                </a:spcAft>
              </a:pPr>
              <a:t>9</a:t>
            </a:fld>
            <a:endParaRPr lang="en-US"/>
          </a:p>
        </p:txBody>
      </p:sp>
      <p:sp>
        <p:nvSpPr>
          <p:cNvPr id="3" name="Rectangle: Rounded Corners 2">
            <a:extLst>
              <a:ext uri="{FF2B5EF4-FFF2-40B4-BE49-F238E27FC236}">
                <a16:creationId xmlns:a16="http://schemas.microsoft.com/office/drawing/2014/main" id="{8C5B03B3-BEEF-51A8-D804-2E969A9FDD29}"/>
              </a:ext>
            </a:extLst>
          </p:cNvPr>
          <p:cNvSpPr/>
          <p:nvPr/>
        </p:nvSpPr>
        <p:spPr>
          <a:xfrm>
            <a:off x="4145872" y="1669002"/>
            <a:ext cx="1429305" cy="435006"/>
          </a:xfrm>
          <a:prstGeom prst="roundRect">
            <a:avLst/>
          </a:prstGeom>
        </p:spPr>
        <p:style>
          <a:lnRef idx="2">
            <a:schemeClr val="accent1">
              <a:shade val="50000"/>
            </a:schemeClr>
          </a:lnRef>
          <a:fillRef idx="1003">
            <a:schemeClr val="lt2"/>
          </a:fillRef>
          <a:effectRef idx="0">
            <a:schemeClr val="accent1"/>
          </a:effectRef>
          <a:fontRef idx="minor">
            <a:schemeClr val="lt1"/>
          </a:fontRef>
        </p:style>
        <p:txBody>
          <a:bodyPr rtlCol="0" anchor="ctr"/>
          <a:lstStyle/>
          <a:p>
            <a:pPr algn="ctr"/>
            <a:r>
              <a:rPr lang="en-IN" dirty="0">
                <a:solidFill>
                  <a:schemeClr val="tx1"/>
                </a:solidFill>
              </a:rPr>
              <a:t>ESP-32-S2</a:t>
            </a:r>
          </a:p>
        </p:txBody>
      </p:sp>
    </p:spTree>
    <p:extLst>
      <p:ext uri="{BB962C8B-B14F-4D97-AF65-F5344CB8AC3E}">
        <p14:creationId xmlns:p14="http://schemas.microsoft.com/office/powerpoint/2010/main" val="955109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AEFF83-E0A3-6C36-0B3E-96939ACEA164}"/>
              </a:ext>
            </a:extLst>
          </p:cNvPr>
          <p:cNvSpPr>
            <a:spLocks noGrp="1"/>
          </p:cNvSpPr>
          <p:nvPr>
            <p:ph type="title"/>
          </p:nvPr>
        </p:nvSpPr>
        <p:spPr>
          <a:xfrm>
            <a:off x="319772" y="2349854"/>
            <a:ext cx="3191913" cy="1599576"/>
          </a:xfrm>
        </p:spPr>
        <p:txBody>
          <a:bodyPr>
            <a:normAutofit/>
          </a:bodyPr>
          <a:lstStyle/>
          <a:p>
            <a:r>
              <a:rPr lang="en-IN" dirty="0"/>
              <a:t>FLOWCHART OF IOT DEVICE</a:t>
            </a:r>
          </a:p>
        </p:txBody>
      </p:sp>
      <p:sp>
        <p:nvSpPr>
          <p:cNvPr id="4" name="Footer Placeholder 3">
            <a:extLst>
              <a:ext uri="{FF2B5EF4-FFF2-40B4-BE49-F238E27FC236}">
                <a16:creationId xmlns:a16="http://schemas.microsoft.com/office/drawing/2014/main" id="{EE20413C-EEE1-B68A-9DEF-5348236C6969}"/>
              </a:ext>
            </a:extLst>
          </p:cNvPr>
          <p:cNvSpPr>
            <a:spLocks noGrp="1"/>
          </p:cNvSpPr>
          <p:nvPr>
            <p:ph type="ftr" sz="quarter" idx="11"/>
          </p:nvPr>
        </p:nvSpPr>
        <p:spPr/>
        <p:txBody>
          <a:bodyPr/>
          <a:lstStyle/>
          <a:p>
            <a:r>
              <a:rPr lang="en-US"/>
              <a:t>Dept. of ECE, SJBIT</a:t>
            </a:r>
          </a:p>
        </p:txBody>
      </p:sp>
      <p:sp>
        <p:nvSpPr>
          <p:cNvPr id="5" name="Slide Number Placeholder 4">
            <a:extLst>
              <a:ext uri="{FF2B5EF4-FFF2-40B4-BE49-F238E27FC236}">
                <a16:creationId xmlns:a16="http://schemas.microsoft.com/office/drawing/2014/main" id="{C29A9DF5-9E6D-FEC1-4869-7AC0809EDDFE}"/>
              </a:ext>
            </a:extLst>
          </p:cNvPr>
          <p:cNvSpPr>
            <a:spLocks noGrp="1"/>
          </p:cNvSpPr>
          <p:nvPr>
            <p:ph type="sldNum" sz="quarter" idx="12"/>
          </p:nvPr>
        </p:nvSpPr>
        <p:spPr/>
        <p:txBody>
          <a:bodyPr/>
          <a:lstStyle/>
          <a:p>
            <a:fld id="{DD7ACEB4-2473-4E5A-98D7-034FDA90FB20}" type="slidenum">
              <a:rPr lang="en-US" smtClean="0"/>
              <a:pPr/>
              <a:t>10</a:t>
            </a:fld>
            <a:endParaRPr lang="en-US"/>
          </a:p>
        </p:txBody>
      </p:sp>
      <p:pic>
        <p:nvPicPr>
          <p:cNvPr id="7" name="Picture 6">
            <a:extLst>
              <a:ext uri="{FF2B5EF4-FFF2-40B4-BE49-F238E27FC236}">
                <a16:creationId xmlns:a16="http://schemas.microsoft.com/office/drawing/2014/main" id="{56D95378-441E-10A7-1267-D50FD2D07570}"/>
              </a:ext>
            </a:extLst>
          </p:cNvPr>
          <p:cNvPicPr>
            <a:picLocks noChangeAspect="1"/>
          </p:cNvPicPr>
          <p:nvPr/>
        </p:nvPicPr>
        <p:blipFill>
          <a:blip r:embed="rId2"/>
          <a:stretch>
            <a:fillRect/>
          </a:stretch>
        </p:blipFill>
        <p:spPr>
          <a:xfrm>
            <a:off x="3511685" y="0"/>
            <a:ext cx="6400243" cy="6848844"/>
          </a:xfrm>
          <a:prstGeom prst="rect">
            <a:avLst/>
          </a:prstGeom>
        </p:spPr>
      </p:pic>
    </p:spTree>
    <p:extLst>
      <p:ext uri="{BB962C8B-B14F-4D97-AF65-F5344CB8AC3E}">
        <p14:creationId xmlns:p14="http://schemas.microsoft.com/office/powerpoint/2010/main" val="37064199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E80B86A7-A1EC-475B-9166-88902B033A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333502" y="609600"/>
            <a:ext cx="8596668" cy="1320800"/>
          </a:xfrm>
        </p:spPr>
        <p:txBody>
          <a:bodyPr>
            <a:normAutofit/>
          </a:bodyPr>
          <a:lstStyle/>
          <a:p>
            <a:r>
              <a:rPr lang="en-US" dirty="0">
                <a:latin typeface="Algerian" panose="04020705040A02060702" pitchFamily="82" charset="0"/>
                <a:cs typeface="Times New Roman" panose="02020603050405020304" pitchFamily="18" charset="0"/>
              </a:rPr>
              <a:t>Application</a:t>
            </a:r>
          </a:p>
        </p:txBody>
      </p:sp>
      <p:sp>
        <p:nvSpPr>
          <p:cNvPr id="12" name="Isosceles Triangle 11">
            <a:extLst>
              <a:ext uri="{FF2B5EF4-FFF2-40B4-BE49-F238E27FC236}">
                <a16:creationId xmlns:a16="http://schemas.microsoft.com/office/drawing/2014/main" id="{C2C29CB1-9F74-4879-A6AF-AEA67B6F1F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4" name="Footer Placeholder 3"/>
          <p:cNvSpPr>
            <a:spLocks noGrp="1"/>
          </p:cNvSpPr>
          <p:nvPr>
            <p:ph type="ftr" sz="quarter" idx="11"/>
          </p:nvPr>
        </p:nvSpPr>
        <p:spPr>
          <a:xfrm>
            <a:off x="1333502" y="6041362"/>
            <a:ext cx="5641444" cy="365125"/>
          </a:xfrm>
        </p:spPr>
        <p:txBody>
          <a:bodyPr>
            <a:normAutofit/>
          </a:bodyPr>
          <a:lstStyle/>
          <a:p>
            <a:pPr>
              <a:spcAft>
                <a:spcPts val="600"/>
              </a:spcAft>
            </a:pPr>
            <a:r>
              <a:rPr lang="en-US"/>
              <a:t>Dept. of ECE, SJBIT</a:t>
            </a:r>
          </a:p>
        </p:txBody>
      </p:sp>
      <p:sp>
        <p:nvSpPr>
          <p:cNvPr id="5" name="Slide Number Placeholder 4"/>
          <p:cNvSpPr>
            <a:spLocks noGrp="1"/>
          </p:cNvSpPr>
          <p:nvPr>
            <p:ph type="sldNum" sz="quarter" idx="12"/>
          </p:nvPr>
        </p:nvSpPr>
        <p:spPr>
          <a:xfrm>
            <a:off x="8590663" y="6041362"/>
            <a:ext cx="683339" cy="365125"/>
          </a:xfrm>
        </p:spPr>
        <p:txBody>
          <a:bodyPr>
            <a:normAutofit/>
          </a:bodyPr>
          <a:lstStyle/>
          <a:p>
            <a:pPr>
              <a:spcAft>
                <a:spcPts val="600"/>
              </a:spcAft>
            </a:pPr>
            <a:fld id="{DD7ACEB4-2473-4E5A-98D7-034FDA90FB20}" type="slidenum">
              <a:rPr lang="en-US" smtClean="0"/>
              <a:pPr>
                <a:spcAft>
                  <a:spcPts val="600"/>
                </a:spcAft>
              </a:pPr>
              <a:t>11</a:t>
            </a:fld>
            <a:endParaRPr lang="en-US"/>
          </a:p>
        </p:txBody>
      </p:sp>
      <p:sp>
        <p:nvSpPr>
          <p:cNvPr id="9" name="Content Placeholder 2"/>
          <p:cNvSpPr>
            <a:spLocks noGrp="1"/>
          </p:cNvSpPr>
          <p:nvPr>
            <p:ph idx="1"/>
          </p:nvPr>
        </p:nvSpPr>
        <p:spPr>
          <a:xfrm>
            <a:off x="1312584" y="1488613"/>
            <a:ext cx="10010412" cy="4435532"/>
          </a:xfrm>
        </p:spPr>
        <p:txBody>
          <a:bodyPr>
            <a:normAutofit/>
          </a:bodyPr>
          <a:lstStyle/>
          <a:p>
            <a:pPr>
              <a:lnSpc>
                <a:spcPct val="90000"/>
              </a:lnSpc>
            </a:pPr>
            <a:r>
              <a:rPr lang="en-US" dirty="0">
                <a:latin typeface="Times New Roman" panose="02020603050405020304" pitchFamily="18" charset="0"/>
                <a:cs typeface="Times New Roman" panose="02020603050405020304" pitchFamily="18" charset="0"/>
              </a:rPr>
              <a:t>The monitoring system incorporates the use of an application for mobile devices capable of showing records and visualizations from the analysis of information acquired by the built-in sensors and processed by the IoT analytics.</a:t>
            </a:r>
          </a:p>
          <a:p>
            <a:pPr>
              <a:lnSpc>
                <a:spcPct val="90000"/>
              </a:lnSpc>
            </a:pPr>
            <a:r>
              <a:rPr lang="en-US" dirty="0">
                <a:latin typeface="Times New Roman" panose="02020603050405020304" pitchFamily="18" charset="0"/>
                <a:cs typeface="Times New Roman" panose="02020603050405020304" pitchFamily="18" charset="0"/>
              </a:rPr>
              <a:t>In addition, the app records the measurements of the environmental conditions, the status and readjustment of the pH and EC of the nutrient solution, access to the irrigation controls and the recirculation and the mixer of the system.</a:t>
            </a:r>
          </a:p>
          <a:p>
            <a:pPr>
              <a:lnSpc>
                <a:spcPct val="90000"/>
              </a:lnSpc>
            </a:pPr>
            <a:r>
              <a:rPr lang="en-US" dirty="0">
                <a:latin typeface="Times New Roman" panose="02020603050405020304" pitchFamily="18" charset="0"/>
                <a:cs typeface="Times New Roman" panose="02020603050405020304" pitchFamily="18" charset="0"/>
              </a:rPr>
              <a:t>Additionally, the platform has a standard thermographic camera (8–14 </a:t>
            </a:r>
            <a:r>
              <a:rPr lang="en-US" dirty="0" err="1">
                <a:latin typeface="Times New Roman" panose="02020603050405020304" pitchFamily="18" charset="0"/>
                <a:cs typeface="Times New Roman" panose="02020603050405020304" pitchFamily="18" charset="0"/>
              </a:rPr>
              <a:t>μm</a:t>
            </a:r>
            <a:r>
              <a:rPr lang="en-US" dirty="0">
                <a:latin typeface="Times New Roman" panose="02020603050405020304" pitchFamily="18" charset="0"/>
                <a:cs typeface="Times New Roman" panose="02020603050405020304" pitchFamily="18" charset="0"/>
              </a:rPr>
              <a:t>); each of its captured images are transferred to the platform through an SMB server, which allows them to be viewed in the Aeroponics Monitor application.</a:t>
            </a:r>
          </a:p>
          <a:p>
            <a:pPr>
              <a:lnSpc>
                <a:spcPct val="90000"/>
              </a:lnSpc>
            </a:pPr>
            <a:r>
              <a:rPr lang="en-US" dirty="0">
                <a:latin typeface="Times New Roman" panose="02020603050405020304" pitchFamily="18" charset="0"/>
                <a:cs typeface="Times New Roman" panose="02020603050405020304" pitchFamily="18" charset="0"/>
              </a:rPr>
              <a:t>The Monitoring application is operated by users which focuses on analysis and visualization of  the behavior of the variables</a:t>
            </a:r>
            <a:r>
              <a:rPr lang="en-US" dirty="0"/>
              <a:t> </a:t>
            </a:r>
            <a:r>
              <a:rPr lang="en-US" dirty="0">
                <a:latin typeface="Times New Roman" panose="02020603050405020304" pitchFamily="18" charset="0"/>
                <a:cs typeface="Times New Roman" panose="02020603050405020304" pitchFamily="18" charset="0"/>
              </a:rPr>
              <a:t>and the findings made by contrasting them with the RGB and thermographic images captured. and the operating status of the system and control the actions of the aeroponic system actuators in a remote way. </a:t>
            </a:r>
          </a:p>
        </p:txBody>
      </p:sp>
      <p:sp>
        <p:nvSpPr>
          <p:cNvPr id="14" name="Isosceles Triangle 13">
            <a:extLst>
              <a:ext uri="{FF2B5EF4-FFF2-40B4-BE49-F238E27FC236}">
                <a16:creationId xmlns:a16="http://schemas.microsoft.com/office/drawing/2014/main" id="{7E2C7115-5336-410C-AD71-0F0952A2E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43267"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4189829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6" name="Content Placeholder 5"/>
          <p:cNvPicPr>
            <a:picLocks noGrp="1" noChangeAspect="1"/>
          </p:cNvPicPr>
          <p:nvPr>
            <p:ph idx="1"/>
          </p:nvPr>
        </p:nvPicPr>
        <p:blipFill>
          <a:blip r:embed="rId2" cstate="print">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tretch>
            <a:fillRect/>
          </a:stretch>
        </p:blipFill>
        <p:spPr>
          <a:xfrm>
            <a:off x="355590" y="378951"/>
            <a:ext cx="10153570" cy="5662411"/>
          </a:xfrm>
          <a:prstGeom prst="rect">
            <a:avLst/>
          </a:prstGeom>
          <a:ln>
            <a:noFill/>
          </a:ln>
          <a:effectLst>
            <a:outerShdw blurRad="292100" dist="139700" dir="2700000" algn="tl" rotWithShape="0">
              <a:srgbClr val="333333">
                <a:alpha val="65000"/>
              </a:srgbClr>
            </a:outerShdw>
          </a:effectLst>
        </p:spPr>
      </p:pic>
      <p:sp>
        <p:nvSpPr>
          <p:cNvPr id="4" name="Footer Placeholder 3"/>
          <p:cNvSpPr>
            <a:spLocks noGrp="1"/>
          </p:cNvSpPr>
          <p:nvPr>
            <p:ph type="ftr" sz="quarter" idx="11"/>
          </p:nvPr>
        </p:nvSpPr>
        <p:spPr/>
        <p:txBody>
          <a:bodyPr/>
          <a:lstStyle/>
          <a:p>
            <a:r>
              <a:rPr lang="en-US"/>
              <a:t>Dept. of ECE, SJBIT</a:t>
            </a:r>
          </a:p>
        </p:txBody>
      </p:sp>
      <p:sp>
        <p:nvSpPr>
          <p:cNvPr id="5" name="Slide Number Placeholder 4"/>
          <p:cNvSpPr>
            <a:spLocks noGrp="1"/>
          </p:cNvSpPr>
          <p:nvPr>
            <p:ph type="sldNum" sz="quarter" idx="12"/>
          </p:nvPr>
        </p:nvSpPr>
        <p:spPr/>
        <p:txBody>
          <a:bodyPr/>
          <a:lstStyle/>
          <a:p>
            <a:fld id="{DD7ACEB4-2473-4E5A-98D7-034FDA90FB20}" type="slidenum">
              <a:rPr lang="en-US" smtClean="0"/>
              <a:pPr/>
              <a:t>12</a:t>
            </a:fld>
            <a:endParaRPr lang="en-US"/>
          </a:p>
        </p:txBody>
      </p:sp>
    </p:spTree>
    <p:extLst>
      <p:ext uri="{BB962C8B-B14F-4D97-AF65-F5344CB8AC3E}">
        <p14:creationId xmlns:p14="http://schemas.microsoft.com/office/powerpoint/2010/main" val="25360755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l="15184" r="7707" b="-2"/>
          <a:stretch/>
        </p:blipFill>
        <p:spPr>
          <a:xfrm>
            <a:off x="4269854" y="-1"/>
            <a:ext cx="7922146" cy="6858001"/>
          </a:xfrm>
          <a:custGeom>
            <a:avLst/>
            <a:gdLst/>
            <a:ahLst/>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sp>
        <p:nvSpPr>
          <p:cNvPr id="2" name="Title 1">
            <a:extLst>
              <a:ext uri="{FF2B5EF4-FFF2-40B4-BE49-F238E27FC236}">
                <a16:creationId xmlns:a16="http://schemas.microsoft.com/office/drawing/2014/main" id="{930BE191-8AA5-1395-BF24-6C3874418760}"/>
              </a:ext>
            </a:extLst>
          </p:cNvPr>
          <p:cNvSpPr>
            <a:spLocks noGrp="1"/>
          </p:cNvSpPr>
          <p:nvPr>
            <p:ph type="title"/>
          </p:nvPr>
        </p:nvSpPr>
        <p:spPr>
          <a:xfrm>
            <a:off x="278353" y="717936"/>
            <a:ext cx="4711790" cy="1320800"/>
          </a:xfrm>
        </p:spPr>
        <p:txBody>
          <a:bodyPr>
            <a:normAutofit/>
          </a:bodyPr>
          <a:lstStyle/>
          <a:p>
            <a:pPr lvl="0">
              <a:lnSpc>
                <a:spcPct val="90000"/>
              </a:lnSpc>
            </a:pPr>
            <a:r>
              <a:rPr lang="en-US" sz="3100" b="1" dirty="0">
                <a:latin typeface="Times New Roman" panose="02020603050405020304" pitchFamily="18" charset="0"/>
                <a:cs typeface="Times New Roman" panose="02020603050405020304" pitchFamily="18" charset="0"/>
              </a:rPr>
              <a:t>POSSIBLE OUTCOME</a:t>
            </a:r>
            <a:br>
              <a:rPr lang="en-US" sz="2800" dirty="0">
                <a:latin typeface="Times New Roman" panose="02020603050405020304" pitchFamily="18" charset="0"/>
                <a:cs typeface="Times New Roman" panose="02020603050405020304" pitchFamily="18" charset="0"/>
              </a:rPr>
            </a:br>
            <a:endParaRPr lang="en-IN" sz="28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2AE566D0-235A-E60E-486A-9F051615FD31}"/>
              </a:ext>
            </a:extLst>
          </p:cNvPr>
          <p:cNvSpPr>
            <a:spLocks noGrp="1"/>
          </p:cNvSpPr>
          <p:nvPr>
            <p:ph idx="1"/>
          </p:nvPr>
        </p:nvSpPr>
        <p:spPr>
          <a:xfrm>
            <a:off x="292929" y="1829849"/>
            <a:ext cx="4604785" cy="3880773"/>
          </a:xfrm>
        </p:spPr>
        <p:txBody>
          <a:bodyPr>
            <a:normAutofit fontScale="92500" lnSpcReduction="20000"/>
          </a:bodyPr>
          <a:lstStyle/>
          <a:p>
            <a:pPr lvl="0"/>
            <a:r>
              <a:rPr lang="en-IN" sz="2000" dirty="0">
                <a:latin typeface="Times New Roman" panose="02020603050405020304" pitchFamily="18" charset="0"/>
                <a:cs typeface="Times New Roman" panose="02020603050405020304" pitchFamily="18" charset="0"/>
              </a:rPr>
              <a:t>This system will be fully enclosed and completely detached from the outer environment. Thus, this aeroponic system can be completed monitored and regulated which can greatly reduce the practical problems associated making it a commercially viable solution.</a:t>
            </a:r>
          </a:p>
          <a:p>
            <a:pPr lvl="0"/>
            <a:r>
              <a:rPr lang="en-US" sz="2000" dirty="0">
                <a:latin typeface="Times New Roman" panose="02020603050405020304" pitchFamily="18" charset="0"/>
                <a:cs typeface="Times New Roman" panose="02020603050405020304" pitchFamily="18" charset="0"/>
              </a:rPr>
              <a:t>This IOT system facilitates the management of an aeroponic greenhouse through the registration of manual procedures, the automation of the irrigation system and the monitoring of environmental variables in cultivation; all this with the support of a visualization tool from an app.</a:t>
            </a:r>
          </a:p>
          <a:p>
            <a:endParaRPr lang="en-IN" dirty="0"/>
          </a:p>
        </p:txBody>
      </p:sp>
      <p:sp>
        <p:nvSpPr>
          <p:cNvPr id="4" name="Footer Placeholder 3">
            <a:extLst>
              <a:ext uri="{FF2B5EF4-FFF2-40B4-BE49-F238E27FC236}">
                <a16:creationId xmlns:a16="http://schemas.microsoft.com/office/drawing/2014/main" id="{C4D4D564-3EC3-73CF-DE32-5932A88D0CCE}"/>
              </a:ext>
            </a:extLst>
          </p:cNvPr>
          <p:cNvSpPr>
            <a:spLocks noGrp="1"/>
          </p:cNvSpPr>
          <p:nvPr>
            <p:ph type="ftr" sz="quarter" idx="11"/>
          </p:nvPr>
        </p:nvSpPr>
        <p:spPr>
          <a:xfrm>
            <a:off x="677334" y="6041362"/>
            <a:ext cx="6297612" cy="365125"/>
          </a:xfrm>
        </p:spPr>
        <p:txBody>
          <a:bodyPr>
            <a:normAutofit/>
          </a:bodyPr>
          <a:lstStyle/>
          <a:p>
            <a:pPr>
              <a:spcAft>
                <a:spcPts val="600"/>
              </a:spcAft>
            </a:pPr>
            <a:r>
              <a:rPr lang="en-US" dirty="0"/>
              <a:t>Dept. of ECE, SJBIT</a:t>
            </a:r>
          </a:p>
        </p:txBody>
      </p:sp>
      <p:cxnSp>
        <p:nvCxnSpPr>
          <p:cNvPr id="11" name="Straight Connector 10">
            <a:extLst>
              <a:ext uri="{FF2B5EF4-FFF2-40B4-BE49-F238E27FC236}">
                <a16:creationId xmlns:a16="http://schemas.microsoft.com/office/drawing/2014/main" id="{64FA5DFF-7FE6-4855-84E6-DFA78EE978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2AFD8CBA-54A3-4363-991B-B9C631BBFA7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5" name="Rectangle 23">
            <a:extLst>
              <a:ext uri="{FF2B5EF4-FFF2-40B4-BE49-F238E27FC236}">
                <a16:creationId xmlns:a16="http://schemas.microsoft.com/office/drawing/2014/main" id="{3F088236-D655-4F88-B238-E167623580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5">
            <a:extLst>
              <a:ext uri="{FF2B5EF4-FFF2-40B4-BE49-F238E27FC236}">
                <a16:creationId xmlns:a16="http://schemas.microsoft.com/office/drawing/2014/main" id="{3DAC0C92-199E-475C-9390-119A9B027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24">
            <a:extLst>
              <a:ext uri="{FF2B5EF4-FFF2-40B4-BE49-F238E27FC236}">
                <a16:creationId xmlns:a16="http://schemas.microsoft.com/office/drawing/2014/main" id="{C4CFB339-0ED8-4FE2-9EF1-6D1375B849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5" name="Slide Number Placeholder 4">
            <a:extLst>
              <a:ext uri="{FF2B5EF4-FFF2-40B4-BE49-F238E27FC236}">
                <a16:creationId xmlns:a16="http://schemas.microsoft.com/office/drawing/2014/main" id="{2739F2EA-2A78-9D4A-88EB-EE297360B87B}"/>
              </a:ext>
            </a:extLst>
          </p:cNvPr>
          <p:cNvSpPr>
            <a:spLocks noGrp="1"/>
          </p:cNvSpPr>
          <p:nvPr>
            <p:ph type="sldNum" sz="quarter" idx="12"/>
          </p:nvPr>
        </p:nvSpPr>
        <p:spPr>
          <a:xfrm>
            <a:off x="8590663" y="6041362"/>
            <a:ext cx="683339" cy="365125"/>
          </a:xfrm>
        </p:spPr>
        <p:txBody>
          <a:bodyPr>
            <a:normAutofit/>
          </a:bodyPr>
          <a:lstStyle/>
          <a:p>
            <a:pPr>
              <a:spcAft>
                <a:spcPts val="600"/>
              </a:spcAft>
            </a:pPr>
            <a:fld id="{DD7ACEB4-2473-4E5A-98D7-034FDA90FB20}" type="slidenum">
              <a:rPr lang="en-US">
                <a:solidFill>
                  <a:srgbClr val="FFFFFF"/>
                </a:solidFill>
              </a:rPr>
              <a:pPr>
                <a:spcAft>
                  <a:spcPts val="600"/>
                </a:spcAft>
              </a:pPr>
              <a:t>13</a:t>
            </a:fld>
            <a:endParaRPr lang="en-US">
              <a:solidFill>
                <a:srgbClr val="FFFFFF"/>
              </a:solidFill>
            </a:endParaRPr>
          </a:p>
        </p:txBody>
      </p:sp>
      <p:sp>
        <p:nvSpPr>
          <p:cNvPr id="21" name="Rectangle 27">
            <a:extLst>
              <a:ext uri="{FF2B5EF4-FFF2-40B4-BE49-F238E27FC236}">
                <a16:creationId xmlns:a16="http://schemas.microsoft.com/office/drawing/2014/main" id="{31896C80-2069-4431-9C19-83B9137344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8">
            <a:extLst>
              <a:ext uri="{FF2B5EF4-FFF2-40B4-BE49-F238E27FC236}">
                <a16:creationId xmlns:a16="http://schemas.microsoft.com/office/drawing/2014/main" id="{BF120A21-0841-4823-B0C4-28AEBCEF9B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9">
            <a:extLst>
              <a:ext uri="{FF2B5EF4-FFF2-40B4-BE49-F238E27FC236}">
                <a16:creationId xmlns:a16="http://schemas.microsoft.com/office/drawing/2014/main" id="{DBB05BAE-BBD3-4289-899F-A6851503C6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9">
            <a:extLst>
              <a:ext uri="{FF2B5EF4-FFF2-40B4-BE49-F238E27FC236}">
                <a16:creationId xmlns:a16="http://schemas.microsoft.com/office/drawing/2014/main" id="{9874D11C-36F5-4BBE-A490-019A54E953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1212923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807076"/>
          </a:xfrm>
        </p:spPr>
        <p:txBody>
          <a:bodyPr/>
          <a:lstStyle/>
          <a:p>
            <a:r>
              <a:rPr lang="en-US" dirty="0"/>
              <a:t>Reference</a:t>
            </a:r>
          </a:p>
        </p:txBody>
      </p:sp>
      <p:sp>
        <p:nvSpPr>
          <p:cNvPr id="3" name="Content Placeholder 2"/>
          <p:cNvSpPr>
            <a:spLocks noGrp="1"/>
          </p:cNvSpPr>
          <p:nvPr>
            <p:ph idx="1"/>
          </p:nvPr>
        </p:nvSpPr>
        <p:spPr>
          <a:xfrm>
            <a:off x="677334" y="1542404"/>
            <a:ext cx="8596668" cy="3880773"/>
          </a:xfrm>
        </p:spPr>
        <p:txBody>
          <a:bodyPr/>
          <a:lstStyle/>
          <a:p>
            <a:r>
              <a:rPr lang="en-US" dirty="0"/>
              <a:t>[1] "Climate Education for K-12," NC State University, 16 8 2010.</a:t>
            </a:r>
          </a:p>
          <a:p>
            <a:r>
              <a:rPr lang="en-US" dirty="0"/>
              <a:t> [2] "Progressive Plant Growing is a Blooming Business," NASA, November 30, 2007. </a:t>
            </a:r>
          </a:p>
          <a:p>
            <a:r>
              <a:rPr lang="en-US" dirty="0"/>
              <a:t>[3] I. </a:t>
            </a:r>
            <a:r>
              <a:rPr lang="en-US" dirty="0" err="1"/>
              <a:t>Nir</a:t>
            </a:r>
            <a:r>
              <a:rPr lang="en-US" dirty="0"/>
              <a:t>, "Apparatus and method for plant growth in </a:t>
            </a:r>
            <a:r>
              <a:rPr lang="en-US" dirty="0" err="1"/>
              <a:t>aeroponic</a:t>
            </a:r>
            <a:r>
              <a:rPr lang="en-US" dirty="0"/>
              <a:t> conditions,” July 12, 1977.</a:t>
            </a:r>
          </a:p>
          <a:p>
            <a:r>
              <a:rPr lang="en-US" dirty="0"/>
              <a:t> [4] L. W. V. Richard W. Z0bel and T. N. Richard F. </a:t>
            </a:r>
            <a:r>
              <a:rPr lang="en-US" dirty="0" err="1"/>
              <a:t>Lychalk</a:t>
            </a:r>
            <a:r>
              <a:rPr lang="en-US" dirty="0"/>
              <a:t>, "AEROPONIC GROWTH SYSTEM WITH NUTRIENT FOG STABILIZATION,” October 27, 1998. </a:t>
            </a:r>
          </a:p>
          <a:p>
            <a:r>
              <a:rPr lang="en-US" dirty="0"/>
              <a:t>[5] Y. W. Z. Jing Liu, "An Automatic </a:t>
            </a:r>
            <a:r>
              <a:rPr lang="en-US" dirty="0" err="1"/>
              <a:t>Aeroponics</a:t>
            </a:r>
            <a:r>
              <a:rPr lang="en-US" dirty="0"/>
              <a:t> Growth System Based on Ultrasonic Atomization,” February, 2013.</a:t>
            </a:r>
          </a:p>
          <a:p>
            <a:r>
              <a:rPr lang="en-US" dirty="0"/>
              <a:t> [6] F. A. O. J. G. M. a. G. V. A P Montoya, "Automatic </a:t>
            </a:r>
            <a:r>
              <a:rPr lang="en-US" dirty="0" err="1"/>
              <a:t>aeroponic</a:t>
            </a:r>
            <a:r>
              <a:rPr lang="en-US" dirty="0"/>
              <a:t> irrigation system based on </a:t>
            </a:r>
            <a:r>
              <a:rPr lang="en-US" dirty="0" err="1"/>
              <a:t>Arduino's</a:t>
            </a:r>
            <a:r>
              <a:rPr lang="en-US" dirty="0"/>
              <a:t> platform," September 22, 2016.</a:t>
            </a:r>
          </a:p>
        </p:txBody>
      </p:sp>
      <p:sp>
        <p:nvSpPr>
          <p:cNvPr id="4" name="Footer Placeholder 3"/>
          <p:cNvSpPr>
            <a:spLocks noGrp="1"/>
          </p:cNvSpPr>
          <p:nvPr>
            <p:ph type="ftr" sz="quarter" idx="11"/>
          </p:nvPr>
        </p:nvSpPr>
        <p:spPr/>
        <p:txBody>
          <a:bodyPr/>
          <a:lstStyle/>
          <a:p>
            <a:r>
              <a:rPr lang="en-US"/>
              <a:t>Dept. of ECE, SJBIT</a:t>
            </a:r>
          </a:p>
        </p:txBody>
      </p:sp>
      <p:sp>
        <p:nvSpPr>
          <p:cNvPr id="5" name="Slide Number Placeholder 4"/>
          <p:cNvSpPr>
            <a:spLocks noGrp="1"/>
          </p:cNvSpPr>
          <p:nvPr>
            <p:ph type="sldNum" sz="quarter" idx="12"/>
          </p:nvPr>
        </p:nvSpPr>
        <p:spPr/>
        <p:txBody>
          <a:bodyPr/>
          <a:lstStyle/>
          <a:p>
            <a:fld id="{DD7ACEB4-2473-4E5A-98D7-034FDA90FB20}" type="slidenum">
              <a:rPr lang="en-US" smtClean="0"/>
              <a:pPr/>
              <a:t>14</a:t>
            </a:fld>
            <a:endParaRPr lang="en-US"/>
          </a:p>
        </p:txBody>
      </p:sp>
    </p:spTree>
    <p:extLst>
      <p:ext uri="{BB962C8B-B14F-4D97-AF65-F5344CB8AC3E}">
        <p14:creationId xmlns:p14="http://schemas.microsoft.com/office/powerpoint/2010/main" val="19533686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8126" y="1499040"/>
            <a:ext cx="7478946" cy="3739473"/>
          </a:xfrm>
          <a:prstGeom prst="rect">
            <a:avLst/>
          </a:prstGeom>
        </p:spPr>
      </p:pic>
      <p:sp>
        <p:nvSpPr>
          <p:cNvPr id="3" name="Footer Placeholder 2"/>
          <p:cNvSpPr>
            <a:spLocks noGrp="1"/>
          </p:cNvSpPr>
          <p:nvPr>
            <p:ph type="ftr" sz="quarter" idx="11"/>
          </p:nvPr>
        </p:nvSpPr>
        <p:spPr>
          <a:xfrm>
            <a:off x="677334" y="6041362"/>
            <a:ext cx="6297612" cy="365125"/>
          </a:xfrm>
        </p:spPr>
        <p:txBody>
          <a:bodyPr>
            <a:normAutofit/>
          </a:bodyPr>
          <a:lstStyle/>
          <a:p>
            <a:pPr>
              <a:spcAft>
                <a:spcPts val="600"/>
              </a:spcAft>
            </a:pPr>
            <a:r>
              <a:rPr lang="en-US"/>
              <a:t>Dept. of ECE, SJBIT</a:t>
            </a:r>
          </a:p>
        </p:txBody>
      </p:sp>
      <p:sp>
        <p:nvSpPr>
          <p:cNvPr id="2" name="Slide Number Placeholder 1">
            <a:extLst>
              <a:ext uri="{FF2B5EF4-FFF2-40B4-BE49-F238E27FC236}">
                <a16:creationId xmlns:a16="http://schemas.microsoft.com/office/drawing/2014/main" id="{387FF81A-3269-4FBC-B3AF-AD060555385F}"/>
              </a:ext>
            </a:extLst>
          </p:cNvPr>
          <p:cNvSpPr>
            <a:spLocks noGrp="1"/>
          </p:cNvSpPr>
          <p:nvPr>
            <p:ph type="sldNum" sz="quarter" idx="12"/>
          </p:nvPr>
        </p:nvSpPr>
        <p:spPr>
          <a:xfrm>
            <a:off x="8590663" y="6041362"/>
            <a:ext cx="683339" cy="365125"/>
          </a:xfrm>
        </p:spPr>
        <p:txBody>
          <a:bodyPr>
            <a:normAutofit/>
          </a:bodyPr>
          <a:lstStyle/>
          <a:p>
            <a:pPr>
              <a:spcAft>
                <a:spcPts val="600"/>
              </a:spcAft>
            </a:pPr>
            <a:fld id="{F272D6DC-2CD3-43C2-B2E5-69378562239F}" type="slidenum">
              <a:rPr lang="en-IN"/>
              <a:pPr>
                <a:spcAft>
                  <a:spcPts val="600"/>
                </a:spcAft>
              </a:pPr>
              <a:t>15</a:t>
            </a:fld>
            <a:endParaRPr lang="en-IN"/>
          </a:p>
        </p:txBody>
      </p:sp>
    </p:spTree>
    <p:extLst>
      <p:ext uri="{BB962C8B-B14F-4D97-AF65-F5344CB8AC3E}">
        <p14:creationId xmlns:p14="http://schemas.microsoft.com/office/powerpoint/2010/main" val="38819636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1">
            <a:extLst>
              <a:ext uri="{FF2B5EF4-FFF2-40B4-BE49-F238E27FC236}">
                <a16:creationId xmlns:a16="http://schemas.microsoft.com/office/drawing/2014/main" id="{9F4444CE-BC8D-4D61-B303-4C05614E6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151909" y="298683"/>
            <a:ext cx="10197494" cy="1099457"/>
          </a:xfrm>
        </p:spPr>
        <p:txBody>
          <a:bodyPr>
            <a:normAutofit/>
          </a:bodyPr>
          <a:lstStyle/>
          <a:p>
            <a:r>
              <a:rPr lang="en-IN" b="1" dirty="0">
                <a:latin typeface="Times New Roman" panose="02020603050405020304" pitchFamily="18" charset="0"/>
                <a:cs typeface="Times New Roman" panose="02020603050405020304" pitchFamily="18" charset="0"/>
              </a:rPr>
              <a:t>CONTENTS</a:t>
            </a:r>
          </a:p>
        </p:txBody>
      </p:sp>
      <p:sp>
        <p:nvSpPr>
          <p:cNvPr id="29" name="Isosceles Triangle 23">
            <a:extLst>
              <a:ext uri="{FF2B5EF4-FFF2-40B4-BE49-F238E27FC236}">
                <a16:creationId xmlns:a16="http://schemas.microsoft.com/office/drawing/2014/main" id="{73772B81-181F-48B7-8826-4D9686D15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5" name="Footer Placeholder 4"/>
          <p:cNvSpPr>
            <a:spLocks noGrp="1"/>
          </p:cNvSpPr>
          <p:nvPr>
            <p:ph type="ftr" sz="quarter" idx="11"/>
          </p:nvPr>
        </p:nvSpPr>
        <p:spPr>
          <a:xfrm>
            <a:off x="1981203" y="6182876"/>
            <a:ext cx="6297612" cy="365125"/>
          </a:xfrm>
        </p:spPr>
        <p:txBody>
          <a:bodyPr>
            <a:normAutofit/>
          </a:bodyPr>
          <a:lstStyle/>
          <a:p>
            <a:pPr>
              <a:spcAft>
                <a:spcPts val="600"/>
              </a:spcAft>
            </a:pPr>
            <a:r>
              <a:rPr lang="en-US"/>
              <a:t>Dept. of ECE, SJBIT</a:t>
            </a:r>
          </a:p>
        </p:txBody>
      </p:sp>
      <p:sp>
        <p:nvSpPr>
          <p:cNvPr id="4" name="Slide Number Placeholder 3"/>
          <p:cNvSpPr>
            <a:spLocks noGrp="1"/>
          </p:cNvSpPr>
          <p:nvPr>
            <p:ph type="sldNum" sz="quarter" idx="12"/>
          </p:nvPr>
        </p:nvSpPr>
        <p:spPr>
          <a:xfrm>
            <a:off x="9894532" y="6182876"/>
            <a:ext cx="683339" cy="365125"/>
          </a:xfrm>
        </p:spPr>
        <p:txBody>
          <a:bodyPr>
            <a:normAutofit/>
          </a:bodyPr>
          <a:lstStyle/>
          <a:p>
            <a:pPr>
              <a:spcAft>
                <a:spcPts val="600"/>
              </a:spcAft>
            </a:pPr>
            <a:fld id="{DD7ACEB4-2473-4E5A-98D7-034FDA90FB20}" type="slidenum">
              <a:rPr lang="en-US" smtClean="0"/>
              <a:pPr>
                <a:spcAft>
                  <a:spcPts val="600"/>
                </a:spcAft>
              </a:pPr>
              <a:t>1</a:t>
            </a:fld>
            <a:endParaRPr lang="en-US"/>
          </a:p>
        </p:txBody>
      </p:sp>
      <p:sp>
        <p:nvSpPr>
          <p:cNvPr id="30" name="Isosceles Triangle 25">
            <a:extLst>
              <a:ext uri="{FF2B5EF4-FFF2-40B4-BE49-F238E27FC236}">
                <a16:creationId xmlns:a16="http://schemas.microsoft.com/office/drawing/2014/main" id="{B2205F6E-03C6-4E92-877C-E2482F659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43267"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17" name="Content Placeholder 2">
            <a:extLst>
              <a:ext uri="{FF2B5EF4-FFF2-40B4-BE49-F238E27FC236}">
                <a16:creationId xmlns:a16="http://schemas.microsoft.com/office/drawing/2014/main" id="{BADFEA0B-309E-E5DB-4FFA-C7EB0EADF934}"/>
              </a:ext>
            </a:extLst>
          </p:cNvPr>
          <p:cNvGraphicFramePr>
            <a:graphicFrameLocks noGrp="1"/>
          </p:cNvGraphicFramePr>
          <p:nvPr>
            <p:ph idx="1"/>
            <p:extLst>
              <p:ext uri="{D42A27DB-BD31-4B8C-83A1-F6EECF244321}">
                <p14:modId xmlns:p14="http://schemas.microsoft.com/office/powerpoint/2010/main" val="4075288007"/>
              </p:ext>
            </p:extLst>
          </p:nvPr>
        </p:nvGraphicFramePr>
        <p:xfrm>
          <a:off x="1062567" y="1572672"/>
          <a:ext cx="9618133" cy="409348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8" name="Diagram 7"/>
          <p:cNvGraphicFramePr/>
          <p:nvPr>
            <p:extLst>
              <p:ext uri="{D42A27DB-BD31-4B8C-83A1-F6EECF244321}">
                <p14:modId xmlns:p14="http://schemas.microsoft.com/office/powerpoint/2010/main" val="2900119439"/>
              </p:ext>
            </p:extLst>
          </p:nvPr>
        </p:nvGraphicFramePr>
        <p:xfrm>
          <a:off x="842596" y="1031492"/>
          <a:ext cx="8632143" cy="503856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31287064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l="17841" r="5147"/>
          <a:stretch/>
        </p:blipFill>
        <p:spPr>
          <a:xfrm>
            <a:off x="4269854" y="-1"/>
            <a:ext cx="7922146" cy="6858001"/>
          </a:xfrm>
          <a:custGeom>
            <a:avLst/>
            <a:gdLst/>
            <a:ahLst/>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sp>
        <p:nvSpPr>
          <p:cNvPr id="2" name="Title 1"/>
          <p:cNvSpPr>
            <a:spLocks noGrp="1"/>
          </p:cNvSpPr>
          <p:nvPr>
            <p:ph type="title"/>
          </p:nvPr>
        </p:nvSpPr>
        <p:spPr>
          <a:xfrm>
            <a:off x="677333" y="609600"/>
            <a:ext cx="3851123" cy="1320800"/>
          </a:xfrm>
        </p:spPr>
        <p:txBody>
          <a:bodyPr>
            <a:normAutofit/>
          </a:bodyPr>
          <a:lstStyle/>
          <a:p>
            <a:r>
              <a:rPr lang="en-IN" b="1">
                <a:latin typeface="Times New Roman" panose="02020603050405020304" pitchFamily="18" charset="0"/>
                <a:cs typeface="Times New Roman" panose="02020603050405020304" pitchFamily="18" charset="0"/>
              </a:rPr>
              <a:t>INTRODUCTION</a:t>
            </a:r>
          </a:p>
        </p:txBody>
      </p:sp>
      <p:sp>
        <p:nvSpPr>
          <p:cNvPr id="3" name="Content Placeholder 2"/>
          <p:cNvSpPr>
            <a:spLocks noGrp="1"/>
          </p:cNvSpPr>
          <p:nvPr>
            <p:ph idx="1"/>
          </p:nvPr>
        </p:nvSpPr>
        <p:spPr>
          <a:xfrm>
            <a:off x="215373" y="1270000"/>
            <a:ext cx="6606131" cy="4808910"/>
          </a:xfrm>
        </p:spPr>
        <p:txBody>
          <a:bodyPr>
            <a:normAutofit fontScale="77500" lnSpcReduction="20000"/>
          </a:bodyPr>
          <a:lstStyle/>
          <a:p>
            <a:pPr marL="0" indent="0">
              <a:lnSpc>
                <a:spcPct val="90000"/>
              </a:lnSpc>
              <a:buNone/>
            </a:pPr>
            <a:endParaRPr lang="en-IN" sz="1100" dirty="0">
              <a:latin typeface="Times New Roman" panose="02020603050405020304" pitchFamily="18" charset="0"/>
              <a:cs typeface="Times New Roman" panose="02020603050405020304" pitchFamily="18" charset="0"/>
            </a:endParaRPr>
          </a:p>
          <a:p>
            <a:pPr>
              <a:lnSpc>
                <a:spcPct val="90000"/>
              </a:lnSpc>
            </a:pPr>
            <a:endParaRPr lang="en-US" sz="1400" dirty="0">
              <a:latin typeface="Times New Roman" panose="02020603050405020304" pitchFamily="18" charset="0"/>
              <a:cs typeface="Times New Roman" panose="02020603050405020304" pitchFamily="18" charset="0"/>
            </a:endParaRPr>
          </a:p>
          <a:p>
            <a:pPr>
              <a:lnSpc>
                <a:spcPct val="90000"/>
              </a:lnSpc>
            </a:pPr>
            <a:r>
              <a:rPr lang="en-US" sz="2100" dirty="0">
                <a:latin typeface="Times New Roman" panose="02020603050405020304" pitchFamily="18" charset="0"/>
                <a:cs typeface="Times New Roman" panose="02020603050405020304" pitchFamily="18" charset="0"/>
              </a:rPr>
              <a:t>With the current global and local economic crisis, the word diversification is on everyone's mind and even though we are aware of the important role the agriculture sector played in our economy in the past, it has been difficult to really get the sector to grow as fast as the economy requires.</a:t>
            </a:r>
          </a:p>
          <a:p>
            <a:pPr>
              <a:lnSpc>
                <a:spcPct val="90000"/>
              </a:lnSpc>
            </a:pPr>
            <a:r>
              <a:rPr lang="en-US" sz="2100" dirty="0">
                <a:latin typeface="Times New Roman" panose="02020603050405020304" pitchFamily="18" charset="0"/>
                <a:cs typeface="Times New Roman" panose="02020603050405020304" pitchFamily="18" charset="0"/>
              </a:rPr>
              <a:t>One of the most recent discoveries is Aeroponics a technology that proves plants do not require soil to grow, not only that but that soil may even inhibit swift and healthy growth of plants.</a:t>
            </a:r>
          </a:p>
          <a:p>
            <a:pPr>
              <a:lnSpc>
                <a:spcPct val="90000"/>
              </a:lnSpc>
            </a:pPr>
            <a:r>
              <a:rPr lang="en-US" sz="2100" dirty="0">
                <a:latin typeface="Times New Roman" panose="02020603050405020304" pitchFamily="18" charset="0"/>
                <a:cs typeface="Times New Roman" panose="02020603050405020304" pitchFamily="18" charset="0"/>
              </a:rPr>
              <a:t>Aeroponics is the practice of growing plants in an air or mist environment without the use of any substrate.</a:t>
            </a:r>
          </a:p>
          <a:p>
            <a:pPr>
              <a:lnSpc>
                <a:spcPct val="90000"/>
              </a:lnSpc>
            </a:pPr>
            <a:r>
              <a:rPr lang="en-US" sz="2100" dirty="0">
                <a:latin typeface="Times New Roman" panose="02020603050405020304" pitchFamily="18" charset="0"/>
                <a:cs typeface="Times New Roman" panose="02020603050405020304" pitchFamily="18" charset="0"/>
              </a:rPr>
              <a:t>That is, the plant roots are suspended in the air and are misted or sprayed periodically with a nutrient solution or aerosol of nutrient solution.</a:t>
            </a:r>
          </a:p>
          <a:p>
            <a:pPr>
              <a:lnSpc>
                <a:spcPct val="90000"/>
              </a:lnSpc>
            </a:pPr>
            <a:r>
              <a:rPr lang="en-US" sz="2100" dirty="0">
                <a:latin typeface="Times New Roman" panose="02020603050405020304" pitchFamily="18" charset="0"/>
                <a:cs typeface="Times New Roman" panose="02020603050405020304" pitchFamily="18" charset="0"/>
              </a:rPr>
              <a:t>Water and nutrient use efficiency in an aeroponic system </a:t>
            </a:r>
          </a:p>
          <a:p>
            <a:pPr>
              <a:lnSpc>
                <a:spcPct val="90000"/>
              </a:lnSpc>
            </a:pPr>
            <a:r>
              <a:rPr lang="en-US" sz="2100" dirty="0">
                <a:latin typeface="Times New Roman" panose="02020603050405020304" pitchFamily="18" charset="0"/>
                <a:cs typeface="Times New Roman" panose="02020603050405020304" pitchFamily="18" charset="0"/>
              </a:rPr>
              <a:t>Any species of plants can be grown in a true aeroponic system as the micro-environment of an aeroponic can be finely controlled. Aeroponic systems for seed production have been established following increased demand for more efficient high quality seed production methods.</a:t>
            </a:r>
          </a:p>
          <a:p>
            <a:pPr marL="0" indent="0">
              <a:lnSpc>
                <a:spcPct val="90000"/>
              </a:lnSpc>
              <a:buNone/>
            </a:pPr>
            <a:endParaRPr lang="en-US" sz="1100" dirty="0">
              <a:latin typeface="Times New Roman" panose="02020603050405020304" pitchFamily="18" charset="0"/>
              <a:cs typeface="Times New Roman" panose="02020603050405020304" pitchFamily="18" charset="0"/>
            </a:endParaRPr>
          </a:p>
          <a:p>
            <a:pPr>
              <a:lnSpc>
                <a:spcPct val="90000"/>
              </a:lnSpc>
            </a:pPr>
            <a:endParaRPr lang="en-IN" sz="1100" dirty="0">
              <a:latin typeface="Times New Roman" panose="02020603050405020304" pitchFamily="18" charset="0"/>
              <a:cs typeface="Times New Roman" panose="02020603050405020304" pitchFamily="18" charset="0"/>
            </a:endParaRPr>
          </a:p>
        </p:txBody>
      </p:sp>
      <p:sp>
        <p:nvSpPr>
          <p:cNvPr id="5" name="Footer Placeholder 4"/>
          <p:cNvSpPr>
            <a:spLocks noGrp="1"/>
          </p:cNvSpPr>
          <p:nvPr>
            <p:ph type="ftr" sz="quarter" idx="11"/>
          </p:nvPr>
        </p:nvSpPr>
        <p:spPr>
          <a:xfrm>
            <a:off x="677334" y="6041362"/>
            <a:ext cx="6297612" cy="365125"/>
          </a:xfrm>
        </p:spPr>
        <p:txBody>
          <a:bodyPr>
            <a:normAutofit/>
          </a:bodyPr>
          <a:lstStyle/>
          <a:p>
            <a:pPr>
              <a:spcAft>
                <a:spcPts val="600"/>
              </a:spcAft>
            </a:pPr>
            <a:r>
              <a:rPr lang="en-US" dirty="0"/>
              <a:t>Dept. of ECE, SJBIT</a:t>
            </a:r>
          </a:p>
        </p:txBody>
      </p:sp>
      <p:cxnSp>
        <p:nvCxnSpPr>
          <p:cNvPr id="32" name="Straight Connector 31">
            <a:extLst>
              <a:ext uri="{FF2B5EF4-FFF2-40B4-BE49-F238E27FC236}">
                <a16:creationId xmlns:a16="http://schemas.microsoft.com/office/drawing/2014/main" id="{64FA5DFF-7FE6-4855-84E6-DFA78EE978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34" name="Straight Connector 33">
            <a:extLst>
              <a:ext uri="{FF2B5EF4-FFF2-40B4-BE49-F238E27FC236}">
                <a16:creationId xmlns:a16="http://schemas.microsoft.com/office/drawing/2014/main" id="{2AFD8CBA-54A3-4363-991B-B9C631BBFA7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36" name="Rectangle 23">
            <a:extLst>
              <a:ext uri="{FF2B5EF4-FFF2-40B4-BE49-F238E27FC236}">
                <a16:creationId xmlns:a16="http://schemas.microsoft.com/office/drawing/2014/main" id="{3F088236-D655-4F88-B238-E167623580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8" name="Rectangle 25">
            <a:extLst>
              <a:ext uri="{FF2B5EF4-FFF2-40B4-BE49-F238E27FC236}">
                <a16:creationId xmlns:a16="http://schemas.microsoft.com/office/drawing/2014/main" id="{3DAC0C92-199E-475C-9390-119A9B027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0" name="Isosceles Triangle 24">
            <a:extLst>
              <a:ext uri="{FF2B5EF4-FFF2-40B4-BE49-F238E27FC236}">
                <a16:creationId xmlns:a16="http://schemas.microsoft.com/office/drawing/2014/main" id="{C4CFB339-0ED8-4FE2-9EF1-6D1375B849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a:xfrm>
            <a:off x="8590663" y="6041362"/>
            <a:ext cx="683339" cy="365125"/>
          </a:xfrm>
        </p:spPr>
        <p:txBody>
          <a:bodyPr>
            <a:normAutofit/>
          </a:bodyPr>
          <a:lstStyle/>
          <a:p>
            <a:pPr>
              <a:spcAft>
                <a:spcPts val="600"/>
              </a:spcAft>
            </a:pPr>
            <a:fld id="{DD7ACEB4-2473-4E5A-98D7-034FDA90FB20}" type="slidenum">
              <a:rPr lang="en-US">
                <a:solidFill>
                  <a:srgbClr val="FFFFFF"/>
                </a:solidFill>
              </a:rPr>
              <a:pPr>
                <a:spcAft>
                  <a:spcPts val="600"/>
                </a:spcAft>
              </a:pPr>
              <a:t>2</a:t>
            </a:fld>
            <a:endParaRPr lang="en-US">
              <a:solidFill>
                <a:srgbClr val="FFFFFF"/>
              </a:solidFill>
            </a:endParaRPr>
          </a:p>
        </p:txBody>
      </p:sp>
      <p:sp>
        <p:nvSpPr>
          <p:cNvPr id="42" name="Rectangle 27">
            <a:extLst>
              <a:ext uri="{FF2B5EF4-FFF2-40B4-BE49-F238E27FC236}">
                <a16:creationId xmlns:a16="http://schemas.microsoft.com/office/drawing/2014/main" id="{31896C80-2069-4431-9C19-83B9137344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sp>
      <p:sp>
        <p:nvSpPr>
          <p:cNvPr id="44" name="Rectangle 28">
            <a:extLst>
              <a:ext uri="{FF2B5EF4-FFF2-40B4-BE49-F238E27FC236}">
                <a16:creationId xmlns:a16="http://schemas.microsoft.com/office/drawing/2014/main" id="{BF120A21-0841-4823-B0C4-28AEBCEF9B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6" name="Rectangle 29">
            <a:extLst>
              <a:ext uri="{FF2B5EF4-FFF2-40B4-BE49-F238E27FC236}">
                <a16:creationId xmlns:a16="http://schemas.microsoft.com/office/drawing/2014/main" id="{DBB05BAE-BBD3-4289-899F-A6851503C6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48" name="Isosceles Triangle 29">
            <a:extLst>
              <a:ext uri="{FF2B5EF4-FFF2-40B4-BE49-F238E27FC236}">
                <a16:creationId xmlns:a16="http://schemas.microsoft.com/office/drawing/2014/main" id="{9874D11C-36F5-4BBE-A490-019A54E953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465947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Dept. of ECE, SJBIT</a:t>
            </a:r>
          </a:p>
        </p:txBody>
      </p:sp>
      <p:sp>
        <p:nvSpPr>
          <p:cNvPr id="3" name="Slide Number Placeholder 2"/>
          <p:cNvSpPr>
            <a:spLocks noGrp="1"/>
          </p:cNvSpPr>
          <p:nvPr>
            <p:ph type="sldNum" sz="quarter" idx="12"/>
          </p:nvPr>
        </p:nvSpPr>
        <p:spPr/>
        <p:txBody>
          <a:bodyPr/>
          <a:lstStyle/>
          <a:p>
            <a:fld id="{DD7ACEB4-2473-4E5A-98D7-034FDA90FB20}" type="slidenum">
              <a:rPr lang="en-US" smtClean="0"/>
              <a:pPr/>
              <a:t>3</a:t>
            </a:fld>
            <a:endParaRPr lang="en-US"/>
          </a:p>
        </p:txBody>
      </p:sp>
      <p:graphicFrame>
        <p:nvGraphicFramePr>
          <p:cNvPr id="4" name="Table 3"/>
          <p:cNvGraphicFramePr>
            <a:graphicFrameLocks noGrp="1"/>
          </p:cNvGraphicFramePr>
          <p:nvPr>
            <p:extLst>
              <p:ext uri="{D42A27DB-BD31-4B8C-83A1-F6EECF244321}">
                <p14:modId xmlns:p14="http://schemas.microsoft.com/office/powerpoint/2010/main" val="1118903685"/>
              </p:ext>
            </p:extLst>
          </p:nvPr>
        </p:nvGraphicFramePr>
        <p:xfrm>
          <a:off x="677334" y="697158"/>
          <a:ext cx="9721048" cy="5463684"/>
        </p:xfrm>
        <a:graphic>
          <a:graphicData uri="http://schemas.openxmlformats.org/drawingml/2006/table">
            <a:tbl>
              <a:tblPr firstRow="1" bandRow="1">
                <a:tableStyleId>{5C22544A-7EE6-4342-B048-85BDC9FD1C3A}</a:tableStyleId>
              </a:tblPr>
              <a:tblGrid>
                <a:gridCol w="1793229">
                  <a:extLst>
                    <a:ext uri="{9D8B030D-6E8A-4147-A177-3AD203B41FA5}">
                      <a16:colId xmlns:a16="http://schemas.microsoft.com/office/drawing/2014/main" val="20000"/>
                    </a:ext>
                  </a:extLst>
                </a:gridCol>
                <a:gridCol w="2301234">
                  <a:extLst>
                    <a:ext uri="{9D8B030D-6E8A-4147-A177-3AD203B41FA5}">
                      <a16:colId xmlns:a16="http://schemas.microsoft.com/office/drawing/2014/main" val="20001"/>
                    </a:ext>
                  </a:extLst>
                </a:gridCol>
                <a:gridCol w="1042670">
                  <a:extLst>
                    <a:ext uri="{9D8B030D-6E8A-4147-A177-3AD203B41FA5}">
                      <a16:colId xmlns:a16="http://schemas.microsoft.com/office/drawing/2014/main" val="20002"/>
                    </a:ext>
                  </a:extLst>
                </a:gridCol>
                <a:gridCol w="2035780">
                  <a:extLst>
                    <a:ext uri="{9D8B030D-6E8A-4147-A177-3AD203B41FA5}">
                      <a16:colId xmlns:a16="http://schemas.microsoft.com/office/drawing/2014/main" val="20003"/>
                    </a:ext>
                  </a:extLst>
                </a:gridCol>
                <a:gridCol w="2548135">
                  <a:extLst>
                    <a:ext uri="{9D8B030D-6E8A-4147-A177-3AD203B41FA5}">
                      <a16:colId xmlns:a16="http://schemas.microsoft.com/office/drawing/2014/main" val="20004"/>
                    </a:ext>
                  </a:extLst>
                </a:gridCol>
              </a:tblGrid>
              <a:tr h="263375">
                <a:tc>
                  <a:txBody>
                    <a:bodyPr/>
                    <a:lstStyle/>
                    <a:p>
                      <a:r>
                        <a:rPr lang="en-US" sz="1400" dirty="0"/>
                        <a:t>Author name</a:t>
                      </a:r>
                    </a:p>
                  </a:txBody>
                  <a:tcPr/>
                </a:tc>
                <a:tc>
                  <a:txBody>
                    <a:bodyPr/>
                    <a:lstStyle/>
                    <a:p>
                      <a:r>
                        <a:rPr lang="en-US" sz="1400" dirty="0"/>
                        <a:t>Title</a:t>
                      </a:r>
                    </a:p>
                  </a:txBody>
                  <a:tcPr/>
                </a:tc>
                <a:tc>
                  <a:txBody>
                    <a:bodyPr/>
                    <a:lstStyle/>
                    <a:p>
                      <a:r>
                        <a:rPr lang="en-US" sz="1400" dirty="0"/>
                        <a:t>Year</a:t>
                      </a:r>
                    </a:p>
                  </a:txBody>
                  <a:tcPr/>
                </a:tc>
                <a:tc>
                  <a:txBody>
                    <a:bodyPr/>
                    <a:lstStyle/>
                    <a:p>
                      <a:r>
                        <a:rPr lang="en-US" sz="1400" dirty="0"/>
                        <a:t>Inference</a:t>
                      </a:r>
                    </a:p>
                  </a:txBody>
                  <a:tcPr/>
                </a:tc>
                <a:tc>
                  <a:txBody>
                    <a:bodyPr/>
                    <a:lstStyle/>
                    <a:p>
                      <a:r>
                        <a:rPr lang="en-US" sz="1400" dirty="0"/>
                        <a:t>Limitations</a:t>
                      </a:r>
                    </a:p>
                  </a:txBody>
                  <a:tcPr/>
                </a:tc>
                <a:extLst>
                  <a:ext uri="{0D108BD9-81ED-4DB2-BD59-A6C34878D82A}">
                    <a16:rowId xmlns:a16="http://schemas.microsoft.com/office/drawing/2014/main" val="10000"/>
                  </a:ext>
                </a:extLst>
              </a:tr>
              <a:tr h="1053501">
                <a:tc>
                  <a:txBody>
                    <a:bodyPr/>
                    <a:lstStyle/>
                    <a:p>
                      <a:r>
                        <a:rPr lang="en-US" sz="1400" dirty="0" err="1"/>
                        <a:t>I.Nir</a:t>
                      </a:r>
                      <a:endParaRPr lang="en-US" sz="1400" dirty="0"/>
                    </a:p>
                  </a:txBody>
                  <a:tcPr/>
                </a:tc>
                <a:tc>
                  <a:txBody>
                    <a:bodyPr/>
                    <a:lstStyle/>
                    <a:p>
                      <a:r>
                        <a:rPr lang="en-US" sz="1400" dirty="0"/>
                        <a:t>Apparatus and method for plant growth in </a:t>
                      </a:r>
                      <a:r>
                        <a:rPr lang="en-US" sz="1400" dirty="0" err="1"/>
                        <a:t>aeroponic</a:t>
                      </a:r>
                      <a:r>
                        <a:rPr lang="en-US" sz="1400" dirty="0"/>
                        <a:t> condition</a:t>
                      </a:r>
                    </a:p>
                  </a:txBody>
                  <a:tcPr/>
                </a:tc>
                <a:tc>
                  <a:txBody>
                    <a:bodyPr/>
                    <a:lstStyle/>
                    <a:p>
                      <a:r>
                        <a:rPr lang="en-US" sz="1400" dirty="0"/>
                        <a:t>1977</a:t>
                      </a:r>
                    </a:p>
                  </a:txBody>
                  <a:tcPr/>
                </a:tc>
                <a:tc>
                  <a:txBody>
                    <a:bodyPr/>
                    <a:lstStyle/>
                    <a:p>
                      <a:r>
                        <a:rPr lang="en-US" sz="1400" dirty="0"/>
                        <a:t>Automated mist spray.</a:t>
                      </a:r>
                    </a:p>
                  </a:txBody>
                  <a:tcPr/>
                </a:tc>
                <a:tc>
                  <a:txBody>
                    <a:bodyPr/>
                    <a:lstStyle/>
                    <a:p>
                      <a:r>
                        <a:rPr lang="en-US" sz="1400" dirty="0"/>
                        <a:t>Simple apparatus compared to sophisticated</a:t>
                      </a:r>
                      <a:r>
                        <a:rPr lang="en-US" sz="1400" baseline="0" dirty="0"/>
                        <a:t> apparatus available in present market.</a:t>
                      </a:r>
                      <a:endParaRPr lang="en-US" sz="1400" dirty="0"/>
                    </a:p>
                  </a:txBody>
                  <a:tcPr/>
                </a:tc>
                <a:extLst>
                  <a:ext uri="{0D108BD9-81ED-4DB2-BD59-A6C34878D82A}">
                    <a16:rowId xmlns:a16="http://schemas.microsoft.com/office/drawing/2014/main" val="10001"/>
                  </a:ext>
                </a:extLst>
              </a:tr>
              <a:tr h="1053501">
                <a:tc>
                  <a:txBody>
                    <a:bodyPr/>
                    <a:lstStyle/>
                    <a:p>
                      <a:r>
                        <a:rPr lang="en-US" sz="1400" dirty="0" err="1"/>
                        <a:t>Y.W.Z.Jing</a:t>
                      </a:r>
                      <a:r>
                        <a:rPr lang="en-US" sz="1400" baseline="0" dirty="0"/>
                        <a:t> Liu</a:t>
                      </a:r>
                      <a:endParaRPr lang="en-US" sz="1400" dirty="0"/>
                    </a:p>
                  </a:txBody>
                  <a:tcPr/>
                </a:tc>
                <a:tc>
                  <a:txBody>
                    <a:bodyPr/>
                    <a:lstStyle/>
                    <a:p>
                      <a:r>
                        <a:rPr lang="en-US" sz="1400" dirty="0"/>
                        <a:t>An automated </a:t>
                      </a:r>
                      <a:r>
                        <a:rPr lang="en-US" sz="1400" dirty="0" err="1"/>
                        <a:t>aeroponic</a:t>
                      </a:r>
                      <a:r>
                        <a:rPr lang="en-US" sz="1400" dirty="0"/>
                        <a:t> growth system based on ultrasonic </a:t>
                      </a:r>
                      <a:r>
                        <a:rPr lang="en-US" sz="1400" dirty="0" err="1"/>
                        <a:t>automization</a:t>
                      </a:r>
                      <a:r>
                        <a:rPr lang="en-US" sz="1400" dirty="0"/>
                        <a:t>.</a:t>
                      </a:r>
                    </a:p>
                  </a:txBody>
                  <a:tcPr/>
                </a:tc>
                <a:tc>
                  <a:txBody>
                    <a:bodyPr/>
                    <a:lstStyle/>
                    <a:p>
                      <a:r>
                        <a:rPr lang="en-US" sz="1400" dirty="0"/>
                        <a:t>2013</a:t>
                      </a:r>
                    </a:p>
                  </a:txBody>
                  <a:tcPr/>
                </a:tc>
                <a:tc>
                  <a:txBody>
                    <a:bodyPr/>
                    <a:lstStyle/>
                    <a:p>
                      <a:r>
                        <a:rPr lang="en-US" sz="1400" baseline="0" dirty="0"/>
                        <a:t>Monitoring temperature conductivity.</a:t>
                      </a:r>
                      <a:endParaRPr lang="en-US" sz="1400" dirty="0"/>
                    </a:p>
                  </a:txBody>
                  <a:tcPr/>
                </a:tc>
                <a:tc>
                  <a:txBody>
                    <a:bodyPr/>
                    <a:lstStyle/>
                    <a:p>
                      <a:r>
                        <a:rPr lang="en-US" sz="1400" dirty="0"/>
                        <a:t>Temperature</a:t>
                      </a:r>
                      <a:r>
                        <a:rPr lang="en-US" sz="1400" baseline="0" dirty="0"/>
                        <a:t> monitoring only.</a:t>
                      </a:r>
                      <a:endParaRPr lang="en-US" sz="1400" dirty="0"/>
                    </a:p>
                  </a:txBody>
                  <a:tcPr/>
                </a:tc>
                <a:extLst>
                  <a:ext uri="{0D108BD9-81ED-4DB2-BD59-A6C34878D82A}">
                    <a16:rowId xmlns:a16="http://schemas.microsoft.com/office/drawing/2014/main" val="10003"/>
                  </a:ext>
                </a:extLst>
              </a:tr>
              <a:tr h="1053501">
                <a:tc>
                  <a:txBody>
                    <a:bodyPr/>
                    <a:lstStyle/>
                    <a:p>
                      <a:r>
                        <a:rPr lang="en-US" sz="1400" dirty="0" err="1"/>
                        <a:t>V.Arenella</a:t>
                      </a:r>
                      <a:endParaRPr lang="en-US" sz="1400" dirty="0"/>
                    </a:p>
                  </a:txBody>
                  <a:tcPr/>
                </a:tc>
                <a:tc>
                  <a:txBody>
                    <a:bodyPr/>
                    <a:lstStyle/>
                    <a:p>
                      <a:r>
                        <a:rPr lang="en-US" sz="1400" dirty="0"/>
                        <a:t>Automatic </a:t>
                      </a:r>
                      <a:r>
                        <a:rPr lang="en-US" sz="1400" dirty="0" err="1"/>
                        <a:t>aeroponic</a:t>
                      </a:r>
                      <a:r>
                        <a:rPr lang="en-US" sz="1400" dirty="0"/>
                        <a:t> irrigation system based</a:t>
                      </a:r>
                      <a:r>
                        <a:rPr lang="en-US" sz="1400" baseline="0" dirty="0"/>
                        <a:t> on Arduino platform.</a:t>
                      </a:r>
                      <a:endParaRPr lang="en-US" sz="1400" dirty="0"/>
                    </a:p>
                  </a:txBody>
                  <a:tcPr/>
                </a:tc>
                <a:tc>
                  <a:txBody>
                    <a:bodyPr/>
                    <a:lstStyle/>
                    <a:p>
                      <a:r>
                        <a:rPr lang="en-US" sz="1400" dirty="0"/>
                        <a:t>2016</a:t>
                      </a:r>
                    </a:p>
                  </a:txBody>
                  <a:tcPr/>
                </a:tc>
                <a:tc>
                  <a:txBody>
                    <a:bodyPr/>
                    <a:lstStyle/>
                    <a:p>
                      <a:r>
                        <a:rPr lang="en-US" sz="1400" dirty="0"/>
                        <a:t>Real time data was logged and streamed to web server.</a:t>
                      </a:r>
                    </a:p>
                  </a:txBody>
                  <a:tcPr/>
                </a:tc>
                <a:tc>
                  <a:txBody>
                    <a:bodyPr/>
                    <a:lstStyle/>
                    <a:p>
                      <a:r>
                        <a:rPr lang="en-US" sz="1400" dirty="0"/>
                        <a:t>Data</a:t>
                      </a:r>
                      <a:r>
                        <a:rPr lang="en-US" sz="1400" baseline="0" dirty="0"/>
                        <a:t> mining and analysis only.</a:t>
                      </a:r>
                      <a:endParaRPr lang="en-US" sz="1400" dirty="0"/>
                    </a:p>
                  </a:txBody>
                  <a:tcPr/>
                </a:tc>
                <a:extLst>
                  <a:ext uri="{0D108BD9-81ED-4DB2-BD59-A6C34878D82A}">
                    <a16:rowId xmlns:a16="http://schemas.microsoft.com/office/drawing/2014/main" val="10004"/>
                  </a:ext>
                </a:extLst>
              </a:tr>
              <a:tr h="1053501">
                <a:tc>
                  <a:txBody>
                    <a:bodyPr/>
                    <a:lstStyle/>
                    <a:p>
                      <a:r>
                        <a:rPr lang="en-IN" sz="1400" dirty="0"/>
                        <a:t>Stephen C. Kerns </a:t>
                      </a:r>
                      <a:r>
                        <a:rPr lang="en-IN" sz="1400" dirty="0" err="1"/>
                        <a:t>Joong-Lyul</a:t>
                      </a:r>
                      <a:r>
                        <a:rPr lang="en-IN" sz="1400" dirty="0"/>
                        <a:t> Lee</a:t>
                      </a:r>
                      <a:endParaRPr lang="en-US" sz="1400" dirty="0"/>
                    </a:p>
                  </a:txBody>
                  <a:tcPr/>
                </a:tc>
                <a:tc>
                  <a:txBody>
                    <a:bodyPr/>
                    <a:lstStyle/>
                    <a:p>
                      <a:r>
                        <a:rPr lang="en-US" sz="1400" dirty="0"/>
                        <a:t>Automated Aeroponics System Using IoT for Smart Farming</a:t>
                      </a:r>
                    </a:p>
                  </a:txBody>
                  <a:tcPr/>
                </a:tc>
                <a:tc>
                  <a:txBody>
                    <a:bodyPr/>
                    <a:lstStyle/>
                    <a:p>
                      <a:r>
                        <a:rPr lang="en-US" sz="1400" dirty="0"/>
                        <a:t>2017</a:t>
                      </a:r>
                    </a:p>
                  </a:txBody>
                  <a:tcPr/>
                </a:tc>
                <a:tc>
                  <a:txBody>
                    <a:bodyPr/>
                    <a:lstStyle/>
                    <a:p>
                      <a:r>
                        <a:rPr lang="en-IN" sz="1400" dirty="0"/>
                        <a:t>Introduction of a new application using Raspberry pi zero</a:t>
                      </a:r>
                      <a:endParaRPr lang="en-US" sz="1400" dirty="0"/>
                    </a:p>
                  </a:txBody>
                  <a:tcPr/>
                </a:tc>
                <a:tc>
                  <a:txBody>
                    <a:bodyPr/>
                    <a:lstStyle/>
                    <a:p>
                      <a:r>
                        <a:rPr lang="en-US" sz="1400" dirty="0"/>
                        <a:t>High cost.</a:t>
                      </a:r>
                    </a:p>
                    <a:p>
                      <a:r>
                        <a:rPr lang="en-IN" sz="1400" b="0" i="0" kern="1200" dirty="0">
                          <a:solidFill>
                            <a:schemeClr val="dk1"/>
                          </a:solidFill>
                          <a:effectLst/>
                          <a:latin typeface="+mn-lt"/>
                          <a:ea typeface="+mn-ea"/>
                          <a:cs typeface="+mn-cs"/>
                        </a:rPr>
                        <a:t>ESP32-S2 is used as an IOT device.</a:t>
                      </a:r>
                      <a:endParaRPr lang="en-US" sz="1100" dirty="0"/>
                    </a:p>
                  </a:txBody>
                  <a:tcPr/>
                </a:tc>
                <a:extLst>
                  <a:ext uri="{0D108BD9-81ED-4DB2-BD59-A6C34878D82A}">
                    <a16:rowId xmlns:a16="http://schemas.microsoft.com/office/drawing/2014/main" val="1714651774"/>
                  </a:ext>
                </a:extLst>
              </a:tr>
              <a:tr h="876005">
                <a:tc>
                  <a:txBody>
                    <a:bodyPr/>
                    <a:lstStyle/>
                    <a:p>
                      <a:r>
                        <a:rPr lang="en-US" sz="1400" dirty="0"/>
                        <a:t>M Rakib Uddin and M F </a:t>
                      </a:r>
                      <a:r>
                        <a:rPr lang="en-US" sz="1400" dirty="0" err="1"/>
                        <a:t>Suliaman</a:t>
                      </a:r>
                      <a:endParaRPr lang="en-US" sz="1400" dirty="0"/>
                    </a:p>
                  </a:txBody>
                  <a:tcPr/>
                </a:tc>
                <a:tc>
                  <a:txBody>
                    <a:bodyPr/>
                    <a:lstStyle/>
                    <a:p>
                      <a:r>
                        <a:rPr lang="en-US" sz="1400" dirty="0"/>
                        <a:t>Energy efficient smart indoor fogponics farming system </a:t>
                      </a:r>
                    </a:p>
                  </a:txBody>
                  <a:tcPr/>
                </a:tc>
                <a:tc>
                  <a:txBody>
                    <a:bodyPr/>
                    <a:lstStyle/>
                    <a:p>
                      <a:r>
                        <a:rPr lang="en-US" sz="1400" dirty="0"/>
                        <a:t>2021</a:t>
                      </a:r>
                    </a:p>
                  </a:txBody>
                  <a:tcPr/>
                </a:tc>
                <a:tc>
                  <a:txBody>
                    <a:bodyPr/>
                    <a:lstStyle/>
                    <a:p>
                      <a:r>
                        <a:rPr lang="en-US" sz="1400" dirty="0"/>
                        <a:t>fog is produced by placing an ultrasonic fog generator</a:t>
                      </a:r>
                    </a:p>
                  </a:txBody>
                  <a:tcPr/>
                </a:tc>
                <a:tc>
                  <a:txBody>
                    <a:bodyPr/>
                    <a:lstStyle/>
                    <a:p>
                      <a:r>
                        <a:rPr lang="en-US" sz="1400" dirty="0"/>
                        <a:t>Fog generator produces more heat due to its usage which increases the temperature of the chamber</a:t>
                      </a:r>
                    </a:p>
                  </a:txBody>
                  <a:tcPr/>
                </a:tc>
                <a:extLst>
                  <a:ext uri="{0D108BD9-81ED-4DB2-BD59-A6C34878D82A}">
                    <a16:rowId xmlns:a16="http://schemas.microsoft.com/office/drawing/2014/main" val="2532842942"/>
                  </a:ext>
                </a:extLst>
              </a:tr>
            </a:tbl>
          </a:graphicData>
        </a:graphic>
      </p:graphicFrame>
      <p:sp>
        <p:nvSpPr>
          <p:cNvPr id="6" name="Rectangle 5">
            <a:extLst>
              <a:ext uri="{FF2B5EF4-FFF2-40B4-BE49-F238E27FC236}">
                <a16:creationId xmlns:a16="http://schemas.microsoft.com/office/drawing/2014/main" id="{5C0AAD3B-2F76-081A-FC07-6AC51D6B8F43}"/>
              </a:ext>
            </a:extLst>
          </p:cNvPr>
          <p:cNvSpPr/>
          <p:nvPr/>
        </p:nvSpPr>
        <p:spPr>
          <a:xfrm>
            <a:off x="-2005184" y="88776"/>
            <a:ext cx="8521394" cy="523220"/>
          </a:xfrm>
          <a:prstGeom prst="rect">
            <a:avLst/>
          </a:prstGeom>
          <a:noFill/>
        </p:spPr>
        <p:txBody>
          <a:bodyPr wrap="square" lIns="91440" tIns="45720" rIns="91440" bIns="45720">
            <a:spAutoFit/>
          </a:bodyPr>
          <a:lstStyle/>
          <a:p>
            <a:pPr algn="ctr"/>
            <a:r>
              <a:rPr lang="en-IN" sz="2800" b="0" cap="none" spc="0" dirty="0">
                <a:ln w="0"/>
                <a:solidFill>
                  <a:schemeClr val="accent1"/>
                </a:solidFill>
                <a:effectLst>
                  <a:outerShdw blurRad="38100" dist="25400" dir="5400000" algn="ctr" rotWithShape="0">
                    <a:srgbClr val="6E747A">
                      <a:alpha val="43000"/>
                    </a:srgbClr>
                  </a:outerShdw>
                </a:effectLst>
              </a:rPr>
              <a:t>LITERATURE SURVEY</a:t>
            </a:r>
          </a:p>
        </p:txBody>
      </p:sp>
    </p:spTree>
    <p:extLst>
      <p:ext uri="{BB962C8B-B14F-4D97-AF65-F5344CB8AC3E}">
        <p14:creationId xmlns:p14="http://schemas.microsoft.com/office/powerpoint/2010/main" val="32876636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28081" t="9091"/>
          <a:stretch/>
        </p:blipFill>
        <p:spPr>
          <a:xfrm>
            <a:off x="1" y="10"/>
            <a:ext cx="12191999" cy="6857990"/>
          </a:xfrm>
          <a:prstGeom prst="rect">
            <a:avLst/>
          </a:prstGeom>
        </p:spPr>
      </p:pic>
      <p:sp>
        <p:nvSpPr>
          <p:cNvPr id="14" name="Isosceles Triangle 10">
            <a:extLst>
              <a:ext uri="{FF2B5EF4-FFF2-40B4-BE49-F238E27FC236}">
                <a16:creationId xmlns:a16="http://schemas.microsoft.com/office/drawing/2014/main" id="{BBFBD429-C7AA-4D85-BEBF-26ECE2DBAF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Parallelogram 12">
            <a:extLst>
              <a:ext uri="{FF2B5EF4-FFF2-40B4-BE49-F238E27FC236}">
                <a16:creationId xmlns:a16="http://schemas.microsoft.com/office/drawing/2014/main" id="{7A9CEEF0-7547-4FA2-93BD-0B8C799DD2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24188" y="0"/>
            <a:ext cx="9372600" cy="6858000"/>
          </a:xfrm>
          <a:prstGeom prst="parallelogram">
            <a:avLst>
              <a:gd name="adj" fmla="val 14937"/>
            </a:avLst>
          </a:prstGeom>
          <a:solidFill>
            <a:schemeClr val="bg1">
              <a:alpha val="89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AA02E860-D290-48CF-9C38-BC8EB8854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CBF60179-3A15-468E-86D0-1C2FFD504BA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9" name="Rectangle 23">
            <a:extLst>
              <a:ext uri="{FF2B5EF4-FFF2-40B4-BE49-F238E27FC236}">
                <a16:creationId xmlns:a16="http://schemas.microsoft.com/office/drawing/2014/main" id="{87ED294B-4D40-44B4-86E7-F23C046882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B5F87D92-9AA4-5D81-F4A7-BD61BC3FA771}"/>
              </a:ext>
            </a:extLst>
          </p:cNvPr>
          <p:cNvSpPr>
            <a:spLocks noGrp="1"/>
          </p:cNvSpPr>
          <p:nvPr>
            <p:ph type="title"/>
          </p:nvPr>
        </p:nvSpPr>
        <p:spPr>
          <a:xfrm>
            <a:off x="2786047" y="811273"/>
            <a:ext cx="6487955" cy="1320800"/>
          </a:xfrm>
        </p:spPr>
        <p:txBody>
          <a:bodyPr anchor="t">
            <a:normAutofit/>
          </a:bodyPr>
          <a:lstStyle/>
          <a:p>
            <a:r>
              <a:rPr lang="en-IN" b="1" dirty="0">
                <a:latin typeface="Times New Roman" panose="02020603050405020304" pitchFamily="18" charset="0"/>
                <a:cs typeface="Times New Roman" panose="02020603050405020304" pitchFamily="18" charset="0"/>
              </a:rPr>
              <a:t>MOTIVATION  </a:t>
            </a:r>
          </a:p>
        </p:txBody>
      </p:sp>
      <p:sp>
        <p:nvSpPr>
          <p:cNvPr id="21" name="Rectangle 25">
            <a:extLst>
              <a:ext uri="{FF2B5EF4-FFF2-40B4-BE49-F238E27FC236}">
                <a16:creationId xmlns:a16="http://schemas.microsoft.com/office/drawing/2014/main" id="{55D78701-1D8D-45A3-9B44-A94C334622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a:extLst>
              <a:ext uri="{FF2B5EF4-FFF2-40B4-BE49-F238E27FC236}">
                <a16:creationId xmlns:a16="http://schemas.microsoft.com/office/drawing/2014/main" id="{B8C595DB-254F-4E8B-9C0D-648B3FF1B0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6" name="Content Placeholder 5">
            <a:extLst>
              <a:ext uri="{FF2B5EF4-FFF2-40B4-BE49-F238E27FC236}">
                <a16:creationId xmlns:a16="http://schemas.microsoft.com/office/drawing/2014/main" id="{AE1D357E-C7EF-9DB2-C45C-DABE71C50786}"/>
              </a:ext>
            </a:extLst>
          </p:cNvPr>
          <p:cNvSpPr>
            <a:spLocks noGrp="1"/>
          </p:cNvSpPr>
          <p:nvPr>
            <p:ph idx="1"/>
          </p:nvPr>
        </p:nvSpPr>
        <p:spPr>
          <a:xfrm>
            <a:off x="2705392" y="1903532"/>
            <a:ext cx="6700561" cy="4092057"/>
          </a:xfrm>
        </p:spPr>
        <p:txBody>
          <a:bodyPr>
            <a:normAutofit/>
          </a:bodyPr>
          <a:lstStyle/>
          <a:p>
            <a:r>
              <a:rPr lang="en-US" sz="1700" dirty="0">
                <a:latin typeface="Times New Roman" panose="02020603050405020304" pitchFamily="18" charset="0"/>
                <a:cs typeface="Times New Roman" panose="02020603050405020304" pitchFamily="18" charset="0"/>
              </a:rPr>
              <a:t>The declining availability of natural resources like water and arable land, unpredictable weather patterns and changing climates, and an exponentially growing population </a:t>
            </a:r>
            <a:endParaRPr lang="en-IN" sz="1700" dirty="0">
              <a:latin typeface="Times New Roman" panose="02020603050405020304" pitchFamily="18" charset="0"/>
              <a:cs typeface="Times New Roman" panose="02020603050405020304" pitchFamily="18" charset="0"/>
            </a:endParaRPr>
          </a:p>
          <a:p>
            <a:r>
              <a:rPr lang="en-US" sz="1700" dirty="0">
                <a:latin typeface="Times New Roman" panose="02020603050405020304" pitchFamily="18" charset="0"/>
                <a:cs typeface="Times New Roman" panose="02020603050405020304" pitchFamily="18" charset="0"/>
              </a:rPr>
              <a:t>With one in nine people still living in destitute hunger, the world awaits the next phase of the agricultural revolution.</a:t>
            </a:r>
          </a:p>
          <a:p>
            <a:r>
              <a:rPr lang="en-US" sz="1700" dirty="0">
                <a:latin typeface="Times New Roman" panose="02020603050405020304" pitchFamily="18" charset="0"/>
                <a:cs typeface="Times New Roman" panose="02020603050405020304" pitchFamily="18" charset="0"/>
              </a:rPr>
              <a:t>Quick and disease-free plants are obtained as the roots of the plants are exposed to air and they can easily absorb the required oxygen level. However, the roots can also be sterilized by using mist on the roots to further prevent the plant diseases. </a:t>
            </a:r>
          </a:p>
          <a:p>
            <a:r>
              <a:rPr lang="en-US" sz="1700" dirty="0">
                <a:latin typeface="Times New Roman" panose="02020603050405020304" pitchFamily="18" charset="0"/>
                <a:cs typeface="Times New Roman" panose="02020603050405020304" pitchFamily="18" charset="0"/>
              </a:rPr>
              <a:t>100% safe and environment-friendly. They conserve water and reduces the amount of human labor involved.</a:t>
            </a:r>
            <a:endParaRPr lang="en-IN" sz="1700" dirty="0">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8A3D0960-1FAE-78A8-7AE3-D108E222DA86}"/>
              </a:ext>
            </a:extLst>
          </p:cNvPr>
          <p:cNvSpPr>
            <a:spLocks noGrp="1"/>
          </p:cNvSpPr>
          <p:nvPr>
            <p:ph type="ftr" sz="quarter" idx="11"/>
          </p:nvPr>
        </p:nvSpPr>
        <p:spPr>
          <a:xfrm>
            <a:off x="1973729" y="6041362"/>
            <a:ext cx="4225313" cy="365125"/>
          </a:xfrm>
        </p:spPr>
        <p:txBody>
          <a:bodyPr anchor="ctr">
            <a:normAutofit/>
          </a:bodyPr>
          <a:lstStyle/>
          <a:p>
            <a:pPr>
              <a:spcAft>
                <a:spcPts val="600"/>
              </a:spcAft>
            </a:pPr>
            <a:r>
              <a:rPr lang="en-US"/>
              <a:t>Dept. of ECE, SJBIT</a:t>
            </a:r>
            <a:endParaRPr lang="en-US" dirty="0"/>
          </a:p>
        </p:txBody>
      </p:sp>
      <p:sp>
        <p:nvSpPr>
          <p:cNvPr id="5" name="Slide Number Placeholder 4">
            <a:extLst>
              <a:ext uri="{FF2B5EF4-FFF2-40B4-BE49-F238E27FC236}">
                <a16:creationId xmlns:a16="http://schemas.microsoft.com/office/drawing/2014/main" id="{78A47256-B8C8-DDB4-7FF5-59810909F0B8}"/>
              </a:ext>
            </a:extLst>
          </p:cNvPr>
          <p:cNvSpPr>
            <a:spLocks noGrp="1"/>
          </p:cNvSpPr>
          <p:nvPr>
            <p:ph type="sldNum" sz="quarter" idx="12"/>
          </p:nvPr>
        </p:nvSpPr>
        <p:spPr>
          <a:xfrm>
            <a:off x="8590663" y="6041362"/>
            <a:ext cx="683339" cy="365125"/>
          </a:xfrm>
        </p:spPr>
        <p:txBody>
          <a:bodyPr>
            <a:normAutofit/>
          </a:bodyPr>
          <a:lstStyle/>
          <a:p>
            <a:pPr>
              <a:spcAft>
                <a:spcPts val="600"/>
              </a:spcAft>
            </a:pPr>
            <a:fld id="{DD7ACEB4-2473-4E5A-98D7-034FDA90FB20}" type="slidenum">
              <a:rPr lang="en-US" smtClean="0"/>
              <a:pPr>
                <a:spcAft>
                  <a:spcPts val="600"/>
                </a:spcAft>
              </a:pPr>
              <a:t>4</a:t>
            </a:fld>
            <a:endParaRPr lang="en-US"/>
          </a:p>
        </p:txBody>
      </p:sp>
      <p:sp>
        <p:nvSpPr>
          <p:cNvPr id="25" name="Rectangle 27">
            <a:extLst>
              <a:ext uri="{FF2B5EF4-FFF2-40B4-BE49-F238E27FC236}">
                <a16:creationId xmlns:a16="http://schemas.microsoft.com/office/drawing/2014/main" id="{2E000235-D5DF-4D2F-AECA-3814821B5C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8">
            <a:extLst>
              <a:ext uri="{FF2B5EF4-FFF2-40B4-BE49-F238E27FC236}">
                <a16:creationId xmlns:a16="http://schemas.microsoft.com/office/drawing/2014/main" id="{D7CE0E87-2C2C-4907-BBE3-D24D86C42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9">
            <a:extLst>
              <a:ext uri="{FF2B5EF4-FFF2-40B4-BE49-F238E27FC236}">
                <a16:creationId xmlns:a16="http://schemas.microsoft.com/office/drawing/2014/main" id="{8FF0BC47-4F6D-4430-8C11-E1566CBF63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a:extLst>
              <a:ext uri="{FF2B5EF4-FFF2-40B4-BE49-F238E27FC236}">
                <a16:creationId xmlns:a16="http://schemas.microsoft.com/office/drawing/2014/main" id="{5B73C5C4-3778-4E76-9467-8B46C9F91F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9677026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8267EEE4-6354-4F1C-9484-951F0EB92F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6" y="0"/>
            <a:ext cx="121856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2" name="Title 1">
            <a:extLst>
              <a:ext uri="{FF2B5EF4-FFF2-40B4-BE49-F238E27FC236}">
                <a16:creationId xmlns:a16="http://schemas.microsoft.com/office/drawing/2014/main" id="{B5F87D92-9AA4-5D81-F4A7-BD61BC3FA771}"/>
              </a:ext>
            </a:extLst>
          </p:cNvPr>
          <p:cNvSpPr>
            <a:spLocks noGrp="1"/>
          </p:cNvSpPr>
          <p:nvPr>
            <p:ph type="title"/>
          </p:nvPr>
        </p:nvSpPr>
        <p:spPr>
          <a:xfrm>
            <a:off x="989768" y="609600"/>
            <a:ext cx="5498361" cy="1320800"/>
          </a:xfrm>
        </p:spPr>
        <p:txBody>
          <a:bodyPr anchor="ctr">
            <a:normAutofit/>
          </a:bodyPr>
          <a:lstStyle/>
          <a:p>
            <a:r>
              <a:rPr lang="en-IN" b="1" dirty="0">
                <a:latin typeface="Times New Roman" panose="02020603050405020304" pitchFamily="18" charset="0"/>
                <a:cs typeface="Times New Roman" panose="02020603050405020304" pitchFamily="18" charset="0"/>
              </a:rPr>
              <a:t>CHALLENGES</a:t>
            </a:r>
          </a:p>
        </p:txBody>
      </p:sp>
      <p:sp>
        <p:nvSpPr>
          <p:cNvPr id="14" name="Isosceles Triangle 13">
            <a:extLst>
              <a:ext uri="{FF2B5EF4-FFF2-40B4-BE49-F238E27FC236}">
                <a16:creationId xmlns:a16="http://schemas.microsoft.com/office/drawing/2014/main" id="{0E5A83F9-E6B8-40BD-9C0D-9A6F156507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rgbClr val="525945">
              <a:alpha val="85000"/>
            </a:srgbClr>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C5ABC645-4F71-19E3-F0BC-F6C6E9CFEA7F}"/>
              </a:ext>
            </a:extLst>
          </p:cNvPr>
          <p:cNvSpPr>
            <a:spLocks noGrp="1"/>
          </p:cNvSpPr>
          <p:nvPr>
            <p:ph idx="1"/>
          </p:nvPr>
        </p:nvSpPr>
        <p:spPr>
          <a:xfrm>
            <a:off x="989770" y="2160589"/>
            <a:ext cx="5549732" cy="3880773"/>
          </a:xfrm>
        </p:spPr>
        <p:txBody>
          <a:bodyPr>
            <a:normAutofit/>
          </a:bodyPr>
          <a:lstStyle/>
          <a:p>
            <a:r>
              <a:rPr lang="en-US" sz="2400" dirty="0">
                <a:effectLst/>
                <a:latin typeface="Times New Roman" panose="02020603050405020304" pitchFamily="18" charset="0"/>
                <a:ea typeface="Calibri" panose="020F0502020204030204" pitchFamily="34" charset="0"/>
                <a:cs typeface="Times New Roman" panose="02020603050405020304" pitchFamily="18" charset="0"/>
              </a:rPr>
              <a:t>Technical knowledge required.</a:t>
            </a:r>
          </a:p>
          <a:p>
            <a:r>
              <a:rPr lang="en-US" sz="2400" dirty="0">
                <a:effectLst/>
                <a:latin typeface="Times New Roman" panose="02020603050405020304" pitchFamily="18" charset="0"/>
                <a:ea typeface="Calibri" panose="020F0502020204030204" pitchFamily="34" charset="0"/>
                <a:cs typeface="Times New Roman" panose="02020603050405020304" pitchFamily="18" charset="0"/>
              </a:rPr>
              <a:t>Sanitary conditions of the root chamber.</a:t>
            </a:r>
          </a:p>
          <a:p>
            <a:r>
              <a:rPr lang="en-US" sz="2400" dirty="0">
                <a:effectLst/>
                <a:latin typeface="Times New Roman" panose="02020603050405020304" pitchFamily="18" charset="0"/>
                <a:ea typeface="Calibri" panose="020F0502020204030204" pitchFamily="34" charset="0"/>
                <a:cs typeface="Times New Roman" panose="02020603050405020304" pitchFamily="18" charset="0"/>
              </a:rPr>
              <a:t>High cost</a:t>
            </a:r>
            <a:endParaRPr lang="en-IN" sz="2400" dirty="0">
              <a:latin typeface="Times New Roman" panose="02020603050405020304" pitchFamily="18" charset="0"/>
              <a:ea typeface="Calibri" panose="020F0502020204030204" pitchFamily="34" charset="0"/>
              <a:cs typeface="Times New Roman" panose="02020603050405020304" pitchFamily="18" charset="0"/>
            </a:endParaRPr>
          </a:p>
          <a:p>
            <a:r>
              <a:rPr lang="en-US" sz="2400" dirty="0">
                <a:effectLst/>
                <a:latin typeface="Times New Roman" panose="02020603050405020304" pitchFamily="18" charset="0"/>
                <a:ea typeface="Calibri" panose="020F0502020204030204" pitchFamily="34" charset="0"/>
                <a:cs typeface="Times New Roman" panose="02020603050405020304" pitchFamily="18" charset="0"/>
              </a:rPr>
              <a:t>Power loss</a:t>
            </a:r>
          </a:p>
          <a:p>
            <a:r>
              <a:rPr lang="en-US" sz="2400" dirty="0">
                <a:effectLst/>
                <a:latin typeface="Times New Roman" panose="02020603050405020304" pitchFamily="18" charset="0"/>
                <a:ea typeface="Times New Roman" panose="02020603050405020304" pitchFamily="18" charset="0"/>
                <a:cs typeface="Times New Roman" panose="02020603050405020304" pitchFamily="18" charset="0"/>
              </a:rPr>
              <a:t>Regular cleaning of the root </a:t>
            </a:r>
          </a:p>
          <a:p>
            <a:r>
              <a:rPr lang="en-US" sz="2400" dirty="0">
                <a:effectLst/>
                <a:latin typeface="Times New Roman" panose="02020603050405020304" pitchFamily="18" charset="0"/>
                <a:ea typeface="Times New Roman" panose="02020603050405020304" pitchFamily="18" charset="0"/>
                <a:cs typeface="Times New Roman" panose="02020603050405020304" pitchFamily="18" charset="0"/>
              </a:rPr>
              <a:t>More than estimated time required.</a:t>
            </a:r>
          </a:p>
          <a:p>
            <a:pPr marL="0" indent="0">
              <a:buNone/>
            </a:pPr>
            <a:endParaRPr lang="en-US" dirty="0">
              <a:latin typeface="Times New Roman" panose="02020603050405020304" pitchFamily="18" charset="0"/>
              <a:ea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rotWithShape="1">
          <a:blip r:embed="rId2" cstate="print">
            <a:extLst>
              <a:ext uri="{28A0092B-C50C-407E-A947-70E740481C1C}">
                <a14:useLocalDpi xmlns:a14="http://schemas.microsoft.com/office/drawing/2010/main" val="0"/>
              </a:ext>
            </a:extLst>
          </a:blip>
          <a:srcRect t="3565" r="-3" b="30535"/>
          <a:stretch/>
        </p:blipFill>
        <p:spPr>
          <a:xfrm>
            <a:off x="7531482" y="10"/>
            <a:ext cx="4657341" cy="3448414"/>
          </a:xfrm>
          <a:prstGeom prst="rect">
            <a:avLst/>
          </a:prstGeom>
        </p:spPr>
      </p:pic>
      <p:sp>
        <p:nvSpPr>
          <p:cNvPr id="4" name="Footer Placeholder 3">
            <a:extLst>
              <a:ext uri="{FF2B5EF4-FFF2-40B4-BE49-F238E27FC236}">
                <a16:creationId xmlns:a16="http://schemas.microsoft.com/office/drawing/2014/main" id="{8A3D0960-1FAE-78A8-7AE3-D108E222DA86}"/>
              </a:ext>
            </a:extLst>
          </p:cNvPr>
          <p:cNvSpPr>
            <a:spLocks noGrp="1"/>
          </p:cNvSpPr>
          <p:nvPr>
            <p:ph type="ftr" sz="quarter" idx="11"/>
          </p:nvPr>
        </p:nvSpPr>
        <p:spPr>
          <a:xfrm>
            <a:off x="986594" y="6041362"/>
            <a:ext cx="3836418" cy="365125"/>
          </a:xfrm>
        </p:spPr>
        <p:txBody>
          <a:bodyPr>
            <a:normAutofit/>
          </a:bodyPr>
          <a:lstStyle/>
          <a:p>
            <a:pPr>
              <a:spcAft>
                <a:spcPts val="600"/>
              </a:spcAft>
            </a:pPr>
            <a:r>
              <a:rPr lang="en-US">
                <a:solidFill>
                  <a:prstClr val="black">
                    <a:tint val="75000"/>
                  </a:prstClr>
                </a:solidFill>
              </a:rPr>
              <a:t>Dept. of ECE, SJBIT</a:t>
            </a:r>
          </a:p>
        </p:txBody>
      </p:sp>
      <p:sp>
        <p:nvSpPr>
          <p:cNvPr id="5" name="Slide Number Placeholder 4">
            <a:extLst>
              <a:ext uri="{FF2B5EF4-FFF2-40B4-BE49-F238E27FC236}">
                <a16:creationId xmlns:a16="http://schemas.microsoft.com/office/drawing/2014/main" id="{78A47256-B8C8-DDB4-7FF5-59810909F0B8}"/>
              </a:ext>
            </a:extLst>
          </p:cNvPr>
          <p:cNvSpPr>
            <a:spLocks noGrp="1"/>
          </p:cNvSpPr>
          <p:nvPr>
            <p:ph type="sldNum" sz="quarter" idx="12"/>
          </p:nvPr>
        </p:nvSpPr>
        <p:spPr>
          <a:xfrm>
            <a:off x="6470204" y="6041362"/>
            <a:ext cx="683339" cy="365125"/>
          </a:xfrm>
        </p:spPr>
        <p:txBody>
          <a:bodyPr>
            <a:normAutofit/>
          </a:bodyPr>
          <a:lstStyle/>
          <a:p>
            <a:pPr>
              <a:spcAft>
                <a:spcPts val="600"/>
              </a:spcAft>
            </a:pPr>
            <a:fld id="{DD7ACEB4-2473-4E5A-98D7-034FDA90FB20}" type="slidenum">
              <a:rPr lang="en-US">
                <a:solidFill>
                  <a:srgbClr val="90C226"/>
                </a:solidFill>
              </a:rPr>
              <a:pPr>
                <a:spcAft>
                  <a:spcPts val="600"/>
                </a:spcAft>
              </a:pPr>
              <a:t>5</a:t>
            </a:fld>
            <a:endParaRPr lang="en-US">
              <a:solidFill>
                <a:srgbClr val="90C226"/>
              </a:solidFill>
            </a:endParaRPr>
          </a:p>
        </p:txBody>
      </p:sp>
      <p:pic>
        <p:nvPicPr>
          <p:cNvPr id="7" name="Picture 6" descr="Cross section of young plant and roots">
            <a:extLst>
              <a:ext uri="{FF2B5EF4-FFF2-40B4-BE49-F238E27FC236}">
                <a16:creationId xmlns:a16="http://schemas.microsoft.com/office/drawing/2014/main" id="{4A0E3476-8A0D-E89F-C7E8-9C4F42863D6F}"/>
              </a:ext>
            </a:extLst>
          </p:cNvPr>
          <p:cNvPicPr>
            <a:picLocks noChangeAspect="1"/>
          </p:cNvPicPr>
          <p:nvPr/>
        </p:nvPicPr>
        <p:blipFill rotWithShape="1">
          <a:blip r:embed="rId3"/>
          <a:srcRect l="2887" r="-4" b="-4"/>
          <a:stretch/>
        </p:blipFill>
        <p:spPr>
          <a:xfrm>
            <a:off x="7528308" y="3437472"/>
            <a:ext cx="4657341" cy="3428996"/>
          </a:xfrm>
          <a:prstGeom prst="rect">
            <a:avLst/>
          </a:prstGeom>
        </p:spPr>
      </p:pic>
    </p:spTree>
    <p:extLst>
      <p:ext uri="{BB962C8B-B14F-4D97-AF65-F5344CB8AC3E}">
        <p14:creationId xmlns:p14="http://schemas.microsoft.com/office/powerpoint/2010/main" val="17223489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02ED603-4E10-1FAB-01E4-9C03BEC0AE8C}"/>
              </a:ext>
            </a:extLst>
          </p:cNvPr>
          <p:cNvSpPr>
            <a:spLocks noGrp="1"/>
          </p:cNvSpPr>
          <p:nvPr>
            <p:ph type="ftr" sz="quarter" idx="11"/>
          </p:nvPr>
        </p:nvSpPr>
        <p:spPr/>
        <p:txBody>
          <a:bodyPr vert="horz" lIns="91440" tIns="45720" rIns="91440" bIns="45720" rtlCol="0" anchor="ctr">
            <a:normAutofit/>
          </a:bodyPr>
          <a:lstStyle/>
          <a:p>
            <a:pPr defTabSz="457200">
              <a:spcAft>
                <a:spcPts val="600"/>
              </a:spcAft>
            </a:pPr>
            <a:r>
              <a:rPr lang="en-US"/>
              <a:t>Dept. of ECE, SJBIT</a:t>
            </a:r>
          </a:p>
        </p:txBody>
      </p:sp>
      <p:sp>
        <p:nvSpPr>
          <p:cNvPr id="5" name="Slide Number Placeholder 4">
            <a:extLst>
              <a:ext uri="{FF2B5EF4-FFF2-40B4-BE49-F238E27FC236}">
                <a16:creationId xmlns:a16="http://schemas.microsoft.com/office/drawing/2014/main" id="{1EF4529D-4BB1-57C8-F36C-5FB4973D5FC9}"/>
              </a:ext>
            </a:extLst>
          </p:cNvPr>
          <p:cNvSpPr>
            <a:spLocks noGrp="1"/>
          </p:cNvSpPr>
          <p:nvPr>
            <p:ph type="sldNum" sz="quarter" idx="12"/>
          </p:nvPr>
        </p:nvSpPr>
        <p:spPr/>
        <p:txBody>
          <a:bodyPr vert="horz" lIns="91440" tIns="45720" rIns="91440" bIns="45720" rtlCol="0" anchor="ctr">
            <a:normAutofit/>
          </a:bodyPr>
          <a:lstStyle/>
          <a:p>
            <a:pPr defTabSz="457200">
              <a:lnSpc>
                <a:spcPct val="90000"/>
              </a:lnSpc>
              <a:spcAft>
                <a:spcPts val="600"/>
              </a:spcAft>
            </a:pPr>
            <a:fld id="{DD7ACEB4-2473-4E5A-98D7-034FDA90FB20}" type="slidenum">
              <a:rPr lang="en-US" sz="1900" b="1" kern="1200">
                <a:solidFill>
                  <a:schemeClr val="accent1"/>
                </a:solidFill>
                <a:latin typeface="+mj-lt"/>
                <a:ea typeface="+mn-ea"/>
                <a:cs typeface="+mn-cs"/>
              </a:rPr>
              <a:pPr defTabSz="457200">
                <a:lnSpc>
                  <a:spcPct val="90000"/>
                </a:lnSpc>
                <a:spcAft>
                  <a:spcPts val="600"/>
                </a:spcAft>
              </a:pPr>
              <a:t>6</a:t>
            </a:fld>
            <a:endParaRPr lang="en-US" sz="1900" b="1" kern="1200" dirty="0">
              <a:solidFill>
                <a:schemeClr val="accent1"/>
              </a:solidFill>
              <a:latin typeface="+mj-lt"/>
              <a:ea typeface="+mn-ea"/>
              <a:cs typeface="+mn-cs"/>
            </a:endParaRPr>
          </a:p>
        </p:txBody>
      </p:sp>
      <p:sp>
        <p:nvSpPr>
          <p:cNvPr id="2" name="Title 1">
            <a:extLst>
              <a:ext uri="{FF2B5EF4-FFF2-40B4-BE49-F238E27FC236}">
                <a16:creationId xmlns:a16="http://schemas.microsoft.com/office/drawing/2014/main" id="{B7D1295F-9EB7-F412-DF72-25875813D1F7}"/>
              </a:ext>
            </a:extLst>
          </p:cNvPr>
          <p:cNvSpPr>
            <a:spLocks noGrp="1"/>
          </p:cNvSpPr>
          <p:nvPr>
            <p:ph type="title" idx="4294967295"/>
          </p:nvPr>
        </p:nvSpPr>
        <p:spPr>
          <a:xfrm>
            <a:off x="0" y="2376488"/>
            <a:ext cx="2640013" cy="2105025"/>
          </a:xfrm>
          <a:noFill/>
        </p:spPr>
        <p:txBody>
          <a:bodyPr vert="horz" lIns="91440" tIns="45720" rIns="91440" bIns="45720" rtlCol="0" anchor="ctr">
            <a:normAutofit/>
          </a:bodyPr>
          <a:lstStyle/>
          <a:p>
            <a:pPr algn="ctr"/>
            <a:r>
              <a:rPr lang="en-US" sz="3000" b="1" dirty="0">
                <a:solidFill>
                  <a:srgbClr val="FFFFFF"/>
                </a:solidFill>
              </a:rPr>
              <a:t>OBJECTIVES</a:t>
            </a:r>
          </a:p>
        </p:txBody>
      </p:sp>
      <p:graphicFrame>
        <p:nvGraphicFramePr>
          <p:cNvPr id="7" name="Content Placeholder 2">
            <a:extLst>
              <a:ext uri="{FF2B5EF4-FFF2-40B4-BE49-F238E27FC236}">
                <a16:creationId xmlns:a16="http://schemas.microsoft.com/office/drawing/2014/main" id="{792E52DB-C438-AEB7-FCAB-395B4B9FBC2C}"/>
              </a:ext>
            </a:extLst>
          </p:cNvPr>
          <p:cNvGraphicFramePr>
            <a:graphicFrameLocks noGrp="1"/>
          </p:cNvGraphicFramePr>
          <p:nvPr>
            <p:ph idx="4294967295"/>
            <p:extLst>
              <p:ext uri="{D42A27DB-BD31-4B8C-83A1-F6EECF244321}">
                <p14:modId xmlns:p14="http://schemas.microsoft.com/office/powerpoint/2010/main" val="1989629087"/>
              </p:ext>
            </p:extLst>
          </p:nvPr>
        </p:nvGraphicFramePr>
        <p:xfrm>
          <a:off x="499112" y="1200393"/>
          <a:ext cx="9248570" cy="473876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p:cNvSpPr txBox="1"/>
          <p:nvPr/>
        </p:nvSpPr>
        <p:spPr>
          <a:xfrm>
            <a:off x="5589431" y="721217"/>
            <a:ext cx="965915" cy="958352"/>
          </a:xfrm>
          <a:prstGeom prst="rect">
            <a:avLst/>
          </a:prstGeom>
          <a:noFill/>
        </p:spPr>
        <p:txBody>
          <a:bodyPr wrap="square" rtlCol="0">
            <a:spAutoFit/>
          </a:bodyPr>
          <a:lstStyle/>
          <a:p>
            <a:endParaRPr lang="en-US" dirty="0"/>
          </a:p>
        </p:txBody>
      </p:sp>
      <p:sp>
        <p:nvSpPr>
          <p:cNvPr id="9" name="TextBox 8">
            <a:extLst>
              <a:ext uri="{FF2B5EF4-FFF2-40B4-BE49-F238E27FC236}">
                <a16:creationId xmlns:a16="http://schemas.microsoft.com/office/drawing/2014/main" id="{FD7D30C8-67BF-4766-1130-EF83E215BC84}"/>
              </a:ext>
            </a:extLst>
          </p:cNvPr>
          <p:cNvSpPr txBox="1"/>
          <p:nvPr/>
        </p:nvSpPr>
        <p:spPr>
          <a:xfrm>
            <a:off x="499113" y="341342"/>
            <a:ext cx="4484451" cy="646331"/>
          </a:xfrm>
          <a:prstGeom prst="rect">
            <a:avLst/>
          </a:prstGeom>
          <a:noFill/>
        </p:spPr>
        <p:txBody>
          <a:bodyPr wrap="square" rtlCol="0">
            <a:spAutoFit/>
          </a:bodyPr>
          <a:lstStyle/>
          <a:p>
            <a:r>
              <a:rPr lang="en-IN" sz="3600" b="1" dirty="0">
                <a:solidFill>
                  <a:schemeClr val="tx2">
                    <a:lumMod val="75000"/>
                  </a:schemeClr>
                </a:solidFill>
                <a:latin typeface="Times New Roman" panose="02020603050405020304" pitchFamily="18" charset="0"/>
                <a:cs typeface="Times New Roman" panose="02020603050405020304" pitchFamily="18" charset="0"/>
              </a:rPr>
              <a:t>OBJECTIVES</a:t>
            </a:r>
          </a:p>
        </p:txBody>
      </p:sp>
    </p:spTree>
    <p:extLst>
      <p:ext uri="{BB962C8B-B14F-4D97-AF65-F5344CB8AC3E}">
        <p14:creationId xmlns:p14="http://schemas.microsoft.com/office/powerpoint/2010/main" val="8360733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9">
            <a:extLst>
              <a:ext uri="{FF2B5EF4-FFF2-40B4-BE49-F238E27FC236}">
                <a16:creationId xmlns:a16="http://schemas.microsoft.com/office/drawing/2014/main" id="{C52ED567-06B3-4107-9773-BBB6BD7867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4"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10EEEF5-CFF1-7C8E-A153-5E917E61D451}"/>
              </a:ext>
            </a:extLst>
          </p:cNvPr>
          <p:cNvSpPr>
            <a:spLocks noGrp="1"/>
          </p:cNvSpPr>
          <p:nvPr>
            <p:ph idx="1"/>
          </p:nvPr>
        </p:nvSpPr>
        <p:spPr>
          <a:xfrm>
            <a:off x="81467" y="260846"/>
            <a:ext cx="7036162" cy="5974584"/>
          </a:xfrm>
        </p:spPr>
        <p:txBody>
          <a:bodyPr anchor="ctr">
            <a:normAutofit/>
          </a:bodyPr>
          <a:lstStyle/>
          <a:p>
            <a:pPr marL="342900" indent="-342900">
              <a:lnSpc>
                <a:spcPct val="90000"/>
              </a:lnSpc>
              <a:buFont typeface="Wingdings" pitchFamily="2" charset="2"/>
              <a:buChar char=""/>
            </a:pPr>
            <a:r>
              <a:rPr lang="en-US" b="1" dirty="0">
                <a:effectLst/>
                <a:latin typeface="Times New Roman" panose="02020603050405020304" pitchFamily="18" charset="0"/>
                <a:ea typeface="Calibri" panose="020F0502020204030204" pitchFamily="34" charset="0"/>
                <a:cs typeface="Times New Roman" panose="02020603050405020304" pitchFamily="18" charset="0"/>
              </a:rPr>
              <a:t>Shoot chamber</a:t>
            </a:r>
            <a:r>
              <a:rPr lang="en-US" b="1" dirty="0">
                <a:latin typeface="Times New Roman" panose="02020603050405020304" pitchFamily="18" charset="0"/>
                <a:ea typeface="Calibri" panose="020F0502020204030204" pitchFamily="34" charset="0"/>
                <a:cs typeface="Times New Roman" panose="02020603050405020304" pitchFamily="18" charset="0"/>
              </a:rPr>
              <a:t>:</a:t>
            </a:r>
            <a:r>
              <a:rPr lang="en-US" dirty="0">
                <a:effectLst/>
                <a:latin typeface="Times New Roman" panose="02020603050405020304" pitchFamily="18" charset="0"/>
                <a:ea typeface="Calibri" panose="020F0502020204030204" pitchFamily="34" charset="0"/>
                <a:cs typeface="Times New Roman" panose="02020603050405020304" pitchFamily="18" charset="0"/>
              </a:rPr>
              <a:t>  </a:t>
            </a:r>
            <a:r>
              <a:rPr lang="en-IN" dirty="0">
                <a:latin typeface="Times New Roman" panose="02020603050405020304" pitchFamily="18" charset="0"/>
                <a:cs typeface="Times New Roman" panose="02020603050405020304" pitchFamily="18" charset="0"/>
              </a:rPr>
              <a:t>The shoot chamber will host a light sensor, temperature sensor, gas sensor with exhaust fan to regulate the air pressure and temperature in the chamber. An array of LED lights will be fixed to the zenith of the chamber and the brightness of these lights will be controlled according to the optimum light intensity required by different plants for photosynthesis. Temperature and humidity regulation is done using exhaust fan and sensors. The exhaust fan will reduce the temperature and humidity of the chamber if it increases above the optimum value. The gas sensor will regulate the amount of oxygen and Carbon dioxide present within the shoot chamber.</a:t>
            </a:r>
            <a:endParaRPr lang="en-US"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90000"/>
              </a:lnSpc>
              <a:buFont typeface="Wingdings" panose="05000000000000000000" pitchFamily="2" charset="2"/>
              <a:buChar char=""/>
            </a:pPr>
            <a:r>
              <a:rPr lang="en-US" b="1" dirty="0">
                <a:effectLst/>
                <a:latin typeface="Times New Roman" panose="02020603050405020304" pitchFamily="18" charset="0"/>
                <a:ea typeface="Calibri" panose="020F0502020204030204" pitchFamily="34" charset="0"/>
                <a:cs typeface="Times New Roman" panose="02020603050405020304" pitchFamily="18" charset="0"/>
              </a:rPr>
              <a:t>Root chamber:</a:t>
            </a:r>
            <a:r>
              <a:rPr lang="en-IN" b="1" dirty="0">
                <a:latin typeface="Times New Roman" panose="02020603050405020304" pitchFamily="18" charset="0"/>
                <a:cs typeface="Times New Roman" panose="02020603050405020304" pitchFamily="18" charset="0"/>
              </a:rPr>
              <a:t> </a:t>
            </a:r>
            <a:r>
              <a:rPr lang="en-IN" dirty="0">
                <a:latin typeface="Times New Roman" panose="02020603050405020304" pitchFamily="18" charset="0"/>
                <a:cs typeface="Times New Roman" panose="02020603050405020304" pitchFamily="18" charset="0"/>
              </a:rPr>
              <a:t>The root chamber will have its own sensors to regulate the temperature and humidity of the chamber. The nutrient reservoir will be constructed which comprises of nutrient solution, pH up and pH down solutions. These solutions will be supplied through solenoid valves. A couple of mixers in the reservoir will ensure that the composition of the nutrient solution within the reservoir stays consistent. A pH sensor and an EC sensor will monitor the pH and EC level of the solution respectively according to the needs of the plant. Water level sensor monitors the water level of the reservoir, and it will replenish the reservoir if the solution drops below the given level. </a:t>
            </a:r>
            <a:endParaRPr lang="en-IN" dirty="0">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2DD8A2E8-F097-797F-99F4-59B021918C9D}"/>
              </a:ext>
            </a:extLst>
          </p:cNvPr>
          <p:cNvSpPr>
            <a:spLocks noGrp="1"/>
          </p:cNvSpPr>
          <p:nvPr>
            <p:ph type="ftr" sz="quarter" idx="11"/>
          </p:nvPr>
        </p:nvSpPr>
        <p:spPr>
          <a:xfrm>
            <a:off x="677334" y="6041362"/>
            <a:ext cx="5161536" cy="365125"/>
          </a:xfrm>
        </p:spPr>
        <p:txBody>
          <a:bodyPr>
            <a:normAutofit/>
          </a:bodyPr>
          <a:lstStyle/>
          <a:p>
            <a:pPr>
              <a:spcAft>
                <a:spcPts val="600"/>
              </a:spcAft>
            </a:pPr>
            <a:r>
              <a:rPr lang="en-US"/>
              <a:t>Dept. of ECE, SJBIT</a:t>
            </a:r>
          </a:p>
        </p:txBody>
      </p:sp>
      <p:sp>
        <p:nvSpPr>
          <p:cNvPr id="32" name="Rectangle 11">
            <a:extLst>
              <a:ext uri="{FF2B5EF4-FFF2-40B4-BE49-F238E27FC236}">
                <a16:creationId xmlns:a16="http://schemas.microsoft.com/office/drawing/2014/main" id="{AF551D8B-3775-4477-88B7-7B7C350D34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6" y="0"/>
            <a:ext cx="4657344"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cxnSp>
        <p:nvCxnSpPr>
          <p:cNvPr id="33" name="Straight Connector 13">
            <a:extLst>
              <a:ext uri="{FF2B5EF4-FFF2-40B4-BE49-F238E27FC236}">
                <a16:creationId xmlns:a16="http://schemas.microsoft.com/office/drawing/2014/main" id="{1A901C3D-CFAE-460D-BD0E-7D22164D7DF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590212" y="0"/>
            <a:ext cx="1059921" cy="6858000"/>
          </a:xfrm>
          <a:prstGeom prst="line">
            <a:avLst/>
          </a:prstGeom>
          <a:ln w="9525">
            <a:solidFill>
              <a:srgbClr val="BFBFBF">
                <a:alpha val="70000"/>
              </a:srgbClr>
            </a:solidFill>
          </a:ln>
        </p:spPr>
        <p:style>
          <a:lnRef idx="2">
            <a:schemeClr val="accent1"/>
          </a:lnRef>
          <a:fillRef idx="0">
            <a:schemeClr val="accent1"/>
          </a:fillRef>
          <a:effectRef idx="1">
            <a:schemeClr val="accent1"/>
          </a:effectRef>
          <a:fontRef idx="minor">
            <a:schemeClr val="tx1"/>
          </a:fontRef>
        </p:style>
      </p:cxnSp>
      <p:cxnSp>
        <p:nvCxnSpPr>
          <p:cNvPr id="34" name="Straight Connector 15">
            <a:extLst>
              <a:ext uri="{FF2B5EF4-FFF2-40B4-BE49-F238E27FC236}">
                <a16:creationId xmlns:a16="http://schemas.microsoft.com/office/drawing/2014/main" id="{837C0EA9-1437-4437-9D20-2BBDA1AA9FF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721600" y="3721395"/>
            <a:ext cx="4345560" cy="3136604"/>
          </a:xfrm>
          <a:prstGeom prst="line">
            <a:avLst/>
          </a:prstGeom>
          <a:ln w="9525">
            <a:solidFill>
              <a:srgbClr val="BFBFBF">
                <a:alpha val="69804"/>
              </a:srgbClr>
            </a:solidFill>
          </a:ln>
        </p:spPr>
        <p:style>
          <a:lnRef idx="2">
            <a:schemeClr val="accent1"/>
          </a:lnRef>
          <a:fillRef idx="0">
            <a:schemeClr val="accent1"/>
          </a:fillRef>
          <a:effectRef idx="1">
            <a:schemeClr val="accent1"/>
          </a:effectRef>
          <a:fontRef idx="minor">
            <a:schemeClr val="tx1"/>
          </a:fontRef>
        </p:style>
      </p:cxnSp>
      <p:sp>
        <p:nvSpPr>
          <p:cNvPr id="35" name="Rectangle 23">
            <a:extLst>
              <a:ext uri="{FF2B5EF4-FFF2-40B4-BE49-F238E27FC236}">
                <a16:creationId xmlns:a16="http://schemas.microsoft.com/office/drawing/2014/main" id="{BB934D2B-85E2-4375-94EE-B66C16BF79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6" name="Rectangle 25">
            <a:extLst>
              <a:ext uri="{FF2B5EF4-FFF2-40B4-BE49-F238E27FC236}">
                <a16:creationId xmlns:a16="http://schemas.microsoft.com/office/drawing/2014/main" id="{9B445E02-D785-4565-B842-9567BBC095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7" name="Isosceles Triangle 21">
            <a:extLst>
              <a:ext uri="{FF2B5EF4-FFF2-40B4-BE49-F238E27FC236}">
                <a16:creationId xmlns:a16="http://schemas.microsoft.com/office/drawing/2014/main" id="{2C153736-D102-4F57-9DE7-615AFC02B0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5" name="Slide Number Placeholder 4">
            <a:extLst>
              <a:ext uri="{FF2B5EF4-FFF2-40B4-BE49-F238E27FC236}">
                <a16:creationId xmlns:a16="http://schemas.microsoft.com/office/drawing/2014/main" id="{CFB60878-8291-7B66-FA22-743E890D87CD}"/>
              </a:ext>
            </a:extLst>
          </p:cNvPr>
          <p:cNvSpPr>
            <a:spLocks noGrp="1"/>
          </p:cNvSpPr>
          <p:nvPr>
            <p:ph type="sldNum" sz="quarter" idx="12"/>
          </p:nvPr>
        </p:nvSpPr>
        <p:spPr>
          <a:xfrm>
            <a:off x="8590663" y="6041362"/>
            <a:ext cx="683339" cy="365125"/>
          </a:xfrm>
        </p:spPr>
        <p:txBody>
          <a:bodyPr>
            <a:normAutofit/>
          </a:bodyPr>
          <a:lstStyle/>
          <a:p>
            <a:pPr>
              <a:spcAft>
                <a:spcPts val="600"/>
              </a:spcAft>
            </a:pPr>
            <a:fld id="{DD7ACEB4-2473-4E5A-98D7-034FDA90FB20}" type="slidenum">
              <a:rPr lang="en-US" smtClean="0"/>
              <a:pPr>
                <a:spcAft>
                  <a:spcPts val="600"/>
                </a:spcAft>
              </a:pPr>
              <a:t>7</a:t>
            </a:fld>
            <a:endParaRPr lang="en-US"/>
          </a:p>
        </p:txBody>
      </p:sp>
      <p:sp>
        <p:nvSpPr>
          <p:cNvPr id="38" name="Rectangle 27">
            <a:extLst>
              <a:ext uri="{FF2B5EF4-FFF2-40B4-BE49-F238E27FC236}">
                <a16:creationId xmlns:a16="http://schemas.microsoft.com/office/drawing/2014/main" id="{BA407A52-66F4-4CDE-A726-FF79F3EC34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9" name="Rectangle 28">
            <a:extLst>
              <a:ext uri="{FF2B5EF4-FFF2-40B4-BE49-F238E27FC236}">
                <a16:creationId xmlns:a16="http://schemas.microsoft.com/office/drawing/2014/main" id="{D28FFB34-4FC3-46F5-B900-D3B774FD0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0" name="Rectangle 29">
            <a:extLst>
              <a:ext uri="{FF2B5EF4-FFF2-40B4-BE49-F238E27FC236}">
                <a16:creationId xmlns:a16="http://schemas.microsoft.com/office/drawing/2014/main" id="{205F7B13-ACB5-46BE-8070-0431266B18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Isosceles Triangle 29">
            <a:extLst>
              <a:ext uri="{FF2B5EF4-FFF2-40B4-BE49-F238E27FC236}">
                <a16:creationId xmlns:a16="http://schemas.microsoft.com/office/drawing/2014/main" id="{D52A0D23-45DD-4DF4-ADE6-A81F409BB9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C290B4AA-8D1C-DFA3-5380-4E2E968BE936}"/>
              </a:ext>
            </a:extLst>
          </p:cNvPr>
          <p:cNvSpPr>
            <a:spLocks noGrp="1"/>
          </p:cNvSpPr>
          <p:nvPr>
            <p:ph type="title"/>
          </p:nvPr>
        </p:nvSpPr>
        <p:spPr>
          <a:xfrm>
            <a:off x="7829657" y="1253067"/>
            <a:ext cx="4345560" cy="4351866"/>
          </a:xfrm>
        </p:spPr>
        <p:txBody>
          <a:bodyPr anchor="ctr">
            <a:normAutofit/>
          </a:bodyPr>
          <a:lstStyle/>
          <a:p>
            <a:r>
              <a:rPr lang="en-IN" b="1" dirty="0">
                <a:solidFill>
                  <a:schemeClr val="bg1"/>
                </a:solidFill>
                <a:latin typeface="Times New Roman" panose="02020603050405020304" pitchFamily="18" charset="0"/>
                <a:cs typeface="Times New Roman" panose="02020603050405020304" pitchFamily="18" charset="0"/>
              </a:rPr>
              <a:t>PROPOSED METHODOLOGY</a:t>
            </a:r>
          </a:p>
        </p:txBody>
      </p:sp>
    </p:spTree>
    <p:extLst>
      <p:ext uri="{BB962C8B-B14F-4D97-AF65-F5344CB8AC3E}">
        <p14:creationId xmlns:p14="http://schemas.microsoft.com/office/powerpoint/2010/main" val="4190545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B4DE830A-B531-4A3B-96F6-0ECE88B0855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8" name="Straight Connector 17">
              <a:extLst>
                <a:ext uri="{FF2B5EF4-FFF2-40B4-BE49-F238E27FC236}">
                  <a16:creationId xmlns:a16="http://schemas.microsoft.com/office/drawing/2014/main" id="{2813DF2C-461A-4A8F-9679-A172790D1F3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54CD3A85-C039-4249-86E4-1EB9318B549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0" name="Rectangle 23">
              <a:extLst>
                <a:ext uri="{FF2B5EF4-FFF2-40B4-BE49-F238E27FC236}">
                  <a16:creationId xmlns:a16="http://schemas.microsoft.com/office/drawing/2014/main" id="{887EA6D2-2883-42C2-993D-094CA6D65D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Rectangle 25">
              <a:extLst>
                <a:ext uri="{FF2B5EF4-FFF2-40B4-BE49-F238E27FC236}">
                  <a16:creationId xmlns:a16="http://schemas.microsoft.com/office/drawing/2014/main" id="{3B895046-636F-4D1B-ACA4-29AA0CB332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Isosceles Triangle 21">
              <a:extLst>
                <a:ext uri="{FF2B5EF4-FFF2-40B4-BE49-F238E27FC236}">
                  <a16:creationId xmlns:a16="http://schemas.microsoft.com/office/drawing/2014/main" id="{C6B0CDE3-E054-4EDD-A43B-F96843D8B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7">
              <a:extLst>
                <a:ext uri="{FF2B5EF4-FFF2-40B4-BE49-F238E27FC236}">
                  <a16:creationId xmlns:a16="http://schemas.microsoft.com/office/drawing/2014/main" id="{3B66B1A2-F145-4C9B-85CC-4BF30D58CB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8">
              <a:extLst>
                <a:ext uri="{FF2B5EF4-FFF2-40B4-BE49-F238E27FC236}">
                  <a16:creationId xmlns:a16="http://schemas.microsoft.com/office/drawing/2014/main" id="{5D4FC972-94B3-4035-8D31-E668C132B4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9">
              <a:extLst>
                <a:ext uri="{FF2B5EF4-FFF2-40B4-BE49-F238E27FC236}">
                  <a16:creationId xmlns:a16="http://schemas.microsoft.com/office/drawing/2014/main" id="{374B9941-AFBE-4A77-A50E-B6EA04A746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Isosceles Triangle 25">
              <a:extLst>
                <a:ext uri="{FF2B5EF4-FFF2-40B4-BE49-F238E27FC236}">
                  <a16:creationId xmlns:a16="http://schemas.microsoft.com/office/drawing/2014/main" id="{27A982C5-2C38-4CE9-BC18-94697AD657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a:extLst>
                <a:ext uri="{FF2B5EF4-FFF2-40B4-BE49-F238E27FC236}">
                  <a16:creationId xmlns:a16="http://schemas.microsoft.com/office/drawing/2014/main" id="{0060D8D1-7BB1-498F-AFBB-ADAC130A9E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7E122E8F-18B6-1D64-780A-F8EC9DEC0A05}"/>
              </a:ext>
            </a:extLst>
          </p:cNvPr>
          <p:cNvSpPr>
            <a:spLocks noGrp="1"/>
          </p:cNvSpPr>
          <p:nvPr>
            <p:ph type="title"/>
          </p:nvPr>
        </p:nvSpPr>
        <p:spPr>
          <a:xfrm>
            <a:off x="-569187" y="-361075"/>
            <a:ext cx="8288032" cy="1096316"/>
          </a:xfrm>
        </p:spPr>
        <p:txBody>
          <a:bodyPr vert="horz" lIns="91440" tIns="45720" rIns="91440" bIns="45720" rtlCol="0" anchor="b">
            <a:normAutofit/>
          </a:bodyPr>
          <a:lstStyle/>
          <a:p>
            <a:pPr algn="ctr"/>
            <a:r>
              <a:rPr lang="en-US" sz="4800" b="1" kern="1200" cap="all" baseline="0" dirty="0">
                <a:solidFill>
                  <a:schemeClr val="accent1"/>
                </a:solidFill>
                <a:latin typeface="Times New Roman" panose="02020603050405020304" pitchFamily="18" charset="0"/>
                <a:cs typeface="Times New Roman" panose="02020603050405020304" pitchFamily="18" charset="0"/>
              </a:rPr>
              <a:t>Block diagram</a:t>
            </a:r>
          </a:p>
        </p:txBody>
      </p:sp>
      <p:sp>
        <p:nvSpPr>
          <p:cNvPr id="4" name="Footer Placeholder 3">
            <a:extLst>
              <a:ext uri="{FF2B5EF4-FFF2-40B4-BE49-F238E27FC236}">
                <a16:creationId xmlns:a16="http://schemas.microsoft.com/office/drawing/2014/main" id="{36778D2B-A714-0D12-0307-7E3F649081D5}"/>
              </a:ext>
            </a:extLst>
          </p:cNvPr>
          <p:cNvSpPr>
            <a:spLocks noGrp="1"/>
          </p:cNvSpPr>
          <p:nvPr>
            <p:ph type="ftr" sz="quarter" idx="11"/>
          </p:nvPr>
        </p:nvSpPr>
        <p:spPr>
          <a:xfrm>
            <a:off x="677334" y="6352651"/>
            <a:ext cx="6297612" cy="365125"/>
          </a:xfrm>
        </p:spPr>
        <p:txBody>
          <a:bodyPr vert="horz" lIns="91440" tIns="45720" rIns="91440" bIns="45720" rtlCol="0" anchor="ctr">
            <a:normAutofit/>
          </a:bodyPr>
          <a:lstStyle/>
          <a:p>
            <a:pPr>
              <a:spcAft>
                <a:spcPts val="600"/>
              </a:spcAft>
            </a:pPr>
            <a:r>
              <a:rPr lang="en-US" kern="1200">
                <a:solidFill>
                  <a:schemeClr val="tx1">
                    <a:tint val="75000"/>
                  </a:schemeClr>
                </a:solidFill>
                <a:latin typeface="+mn-lt"/>
                <a:ea typeface="+mn-ea"/>
                <a:cs typeface="+mn-cs"/>
              </a:rPr>
              <a:t>Dept. of ECE, SJBIT</a:t>
            </a:r>
          </a:p>
        </p:txBody>
      </p:sp>
      <p:sp>
        <p:nvSpPr>
          <p:cNvPr id="5" name="Slide Number Placeholder 4">
            <a:extLst>
              <a:ext uri="{FF2B5EF4-FFF2-40B4-BE49-F238E27FC236}">
                <a16:creationId xmlns:a16="http://schemas.microsoft.com/office/drawing/2014/main" id="{9FEB4D2A-B39D-F57B-F7C8-A053D8D4B6DC}"/>
              </a:ext>
            </a:extLst>
          </p:cNvPr>
          <p:cNvSpPr>
            <a:spLocks noGrp="1"/>
          </p:cNvSpPr>
          <p:nvPr>
            <p:ph type="sldNum" sz="quarter" idx="12"/>
          </p:nvPr>
        </p:nvSpPr>
        <p:spPr>
          <a:xfrm>
            <a:off x="8542023" y="6352651"/>
            <a:ext cx="683339" cy="365125"/>
          </a:xfrm>
        </p:spPr>
        <p:txBody>
          <a:bodyPr vert="horz" lIns="91440" tIns="45720" rIns="91440" bIns="45720" rtlCol="0" anchor="ctr">
            <a:normAutofit/>
          </a:bodyPr>
          <a:lstStyle/>
          <a:p>
            <a:pPr>
              <a:spcAft>
                <a:spcPts val="600"/>
              </a:spcAft>
            </a:pPr>
            <a:fld id="{DD7ACEB4-2473-4E5A-98D7-034FDA90FB20}" type="slidenum">
              <a:rPr lang="en-US" smtClean="0"/>
              <a:pPr>
                <a:spcAft>
                  <a:spcPts val="600"/>
                </a:spcAft>
              </a:pPr>
              <a:t>8</a:t>
            </a:fld>
            <a:endParaRPr lang="en-US"/>
          </a:p>
        </p:txBody>
      </p:sp>
      <p:pic>
        <p:nvPicPr>
          <p:cNvPr id="6" name="Picture 5">
            <a:extLst>
              <a:ext uri="{FF2B5EF4-FFF2-40B4-BE49-F238E27FC236}">
                <a16:creationId xmlns:a16="http://schemas.microsoft.com/office/drawing/2014/main" id="{9114FCD3-7019-C35D-1220-9C5A06CA8C1A}"/>
              </a:ext>
            </a:extLst>
          </p:cNvPr>
          <p:cNvPicPr>
            <a:picLocks noChangeAspect="1"/>
          </p:cNvPicPr>
          <p:nvPr/>
        </p:nvPicPr>
        <p:blipFill>
          <a:blip r:embed="rId2"/>
          <a:stretch>
            <a:fillRect/>
          </a:stretch>
        </p:blipFill>
        <p:spPr>
          <a:xfrm>
            <a:off x="1843028" y="598599"/>
            <a:ext cx="7335274" cy="5982535"/>
          </a:xfrm>
          <a:prstGeom prst="rect">
            <a:avLst/>
          </a:prstGeom>
        </p:spPr>
      </p:pic>
      <p:sp>
        <p:nvSpPr>
          <p:cNvPr id="8" name="Rectangle 7">
            <a:extLst>
              <a:ext uri="{FF2B5EF4-FFF2-40B4-BE49-F238E27FC236}">
                <a16:creationId xmlns:a16="http://schemas.microsoft.com/office/drawing/2014/main" id="{5755BE8B-93AE-419E-3667-19F3D58B2DF3}"/>
              </a:ext>
            </a:extLst>
          </p:cNvPr>
          <p:cNvSpPr/>
          <p:nvPr/>
        </p:nvSpPr>
        <p:spPr>
          <a:xfrm>
            <a:off x="7325901" y="5601810"/>
            <a:ext cx="958788" cy="3107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900" dirty="0">
                <a:latin typeface="Times New Roman" panose="02020603050405020304" pitchFamily="18" charset="0"/>
                <a:cs typeface="Times New Roman" panose="02020603050405020304" pitchFamily="18" charset="0"/>
              </a:rPr>
              <a:t>High pressure nozzle</a:t>
            </a:r>
          </a:p>
        </p:txBody>
      </p:sp>
      <p:sp>
        <p:nvSpPr>
          <p:cNvPr id="9" name="Rectangle 8">
            <a:extLst>
              <a:ext uri="{FF2B5EF4-FFF2-40B4-BE49-F238E27FC236}">
                <a16:creationId xmlns:a16="http://schemas.microsoft.com/office/drawing/2014/main" id="{BBA1780D-0B5D-496B-1C8F-8E9285077D30}"/>
              </a:ext>
            </a:extLst>
          </p:cNvPr>
          <p:cNvSpPr/>
          <p:nvPr/>
        </p:nvSpPr>
        <p:spPr>
          <a:xfrm>
            <a:off x="7325901" y="5269706"/>
            <a:ext cx="958788" cy="19546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900" dirty="0">
                <a:latin typeface="Times New Roman" panose="02020603050405020304" pitchFamily="18" charset="0"/>
                <a:cs typeface="Times New Roman" panose="02020603050405020304" pitchFamily="18" charset="0"/>
              </a:rPr>
              <a:t>Mist produced</a:t>
            </a:r>
          </a:p>
        </p:txBody>
      </p:sp>
    </p:spTree>
    <p:extLst>
      <p:ext uri="{BB962C8B-B14F-4D97-AF65-F5344CB8AC3E}">
        <p14:creationId xmlns:p14="http://schemas.microsoft.com/office/powerpoint/2010/main" val="2757091336"/>
      </p:ext>
    </p:extLst>
  </p:cSld>
  <p:clrMapOvr>
    <a:masterClrMapping/>
  </p:clrMapOvr>
</p:sld>
</file>

<file path=ppt/theme/theme1.xml><?xml version="1.0" encoding="utf-8"?>
<a:theme xmlns:a="http://schemas.openxmlformats.org/drawingml/2006/main" name="1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Facet">
  <a:themeElements>
    <a:clrScheme name="Orange Red">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5236</TotalTime>
  <Words>1517</Words>
  <Application>Microsoft Office PowerPoint</Application>
  <PresentationFormat>Widescreen</PresentationFormat>
  <Paragraphs>143</Paragraphs>
  <Slides>16</Slides>
  <Notes>2</Notes>
  <HiddenSlides>0</HiddenSlides>
  <MMClips>0</MMClips>
  <ScaleCrop>false</ScaleCrop>
  <HeadingPairs>
    <vt:vector size="6" baseType="variant">
      <vt:variant>
        <vt:lpstr>Fonts Used</vt:lpstr>
      </vt:variant>
      <vt:variant>
        <vt:i4>10</vt:i4>
      </vt:variant>
      <vt:variant>
        <vt:lpstr>Theme</vt:lpstr>
      </vt:variant>
      <vt:variant>
        <vt:i4>3</vt:i4>
      </vt:variant>
      <vt:variant>
        <vt:lpstr>Slide Titles</vt:lpstr>
      </vt:variant>
      <vt:variant>
        <vt:i4>16</vt:i4>
      </vt:variant>
    </vt:vector>
  </HeadingPairs>
  <TitlesOfParts>
    <vt:vector size="29" baseType="lpstr">
      <vt:lpstr>Algerian</vt:lpstr>
      <vt:lpstr>Arial</vt:lpstr>
      <vt:lpstr>Arial Black</vt:lpstr>
      <vt:lpstr>Calibri</vt:lpstr>
      <vt:lpstr>Calibri Light</vt:lpstr>
      <vt:lpstr>Cambria</vt:lpstr>
      <vt:lpstr>Times New Roman</vt:lpstr>
      <vt:lpstr>Trebuchet MS</vt:lpstr>
      <vt:lpstr>Wingdings</vt:lpstr>
      <vt:lpstr>Wingdings 3</vt:lpstr>
      <vt:lpstr>1_Custom Design</vt:lpstr>
      <vt:lpstr>Custom Design</vt:lpstr>
      <vt:lpstr>Facet</vt:lpstr>
      <vt:lpstr>PowerPoint Presentation</vt:lpstr>
      <vt:lpstr>CONTENTS</vt:lpstr>
      <vt:lpstr>INTRODUCTION</vt:lpstr>
      <vt:lpstr>PowerPoint Presentation</vt:lpstr>
      <vt:lpstr>MOTIVATION  </vt:lpstr>
      <vt:lpstr>CHALLENGES</vt:lpstr>
      <vt:lpstr>OBJECTIVES</vt:lpstr>
      <vt:lpstr>PROPOSED METHODOLOGY</vt:lpstr>
      <vt:lpstr>Block diagram</vt:lpstr>
      <vt:lpstr>FLOWCHART</vt:lpstr>
      <vt:lpstr>FLOWCHART OF IOT DEVICE</vt:lpstr>
      <vt:lpstr>Application</vt:lpstr>
      <vt:lpstr>PowerPoint Presentation</vt:lpstr>
      <vt:lpstr>POSSIBLE OUTCOME </vt:lpstr>
      <vt:lpstr>Reference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SJBIT</dc:creator>
  <cp:lastModifiedBy>Kruthi N</cp:lastModifiedBy>
  <cp:revision>417</cp:revision>
  <dcterms:modified xsi:type="dcterms:W3CDTF">2023-05-21T13:32:27Z</dcterms:modified>
</cp:coreProperties>
</file>